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6" r:id="rId2"/>
    <p:sldId id="267" r:id="rId3"/>
    <p:sldId id="269" r:id="rId4"/>
    <p:sldId id="270" r:id="rId5"/>
    <p:sldId id="268" r:id="rId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ED3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H:\&#1514;&#1497;&#1511;&#1497;&#1493;&#1514;%20&#1488;&#1495;&#1505;&#1493;&#1503;%20&#1513;&#1497;&#1514;&#1493;&#1508;&#1497;\Products\Workshops\Excel%20Workshop\Chart%20it%20Workshop\&#1514;&#1493;&#1499;&#1503;\Excel%20Charts%2010.202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H:\&#1514;&#1497;&#1511;&#1497;&#1493;&#1514;%20&#1488;&#1495;&#1505;&#1493;&#1503;%20&#1513;&#1497;&#1514;&#1493;&#1508;&#1497;\Products\Workshops\Excel%20Workshop\Chart%20it%20Workshop\&#1514;&#1493;&#1499;&#1503;\Excel%20Charts%2010.202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H:\&#1514;&#1497;&#1511;&#1497;&#1493;&#1514;%20&#1488;&#1495;&#1505;&#1493;&#1503;%20&#1513;&#1497;&#1514;&#1493;&#1508;&#1497;\Products\Workshops\Excel%20Workshop\Chart%20it%20Workshop\&#1514;&#1493;&#1499;&#1503;\Excel%20Charts%2010.202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H:\&#1514;&#1497;&#1511;&#1497;&#1493;&#1514;%20&#1488;&#1495;&#1505;&#1493;&#1503;%20&#1513;&#1497;&#1514;&#1493;&#1508;&#1497;\Products\Workshops\Excel%20Workshop\Chart%20it%20Workshop\&#1514;&#1493;&#1499;&#1503;\Excel%20Charts%2010.202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H:\&#1514;&#1497;&#1511;&#1497;&#1493;&#1514;%20&#1488;&#1495;&#1505;&#1493;&#1503;%20&#1513;&#1497;&#1514;&#1493;&#1508;&#1497;\Products\Workshops\Excel%20Workshop\Chart%20it%20Workshop\&#1514;&#1493;&#1499;&#1503;\Excel%20Charts%2010.20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1"/>
          <c:order val="0"/>
          <c:spPr>
            <a:solidFill>
              <a:srgbClr val="9ED318"/>
            </a:solidFill>
            <a:ln>
              <a:noFill/>
            </a:ln>
          </c:spPr>
          <c:dPt>
            <c:idx val="0"/>
            <c:bubble3D val="0"/>
            <c:spPr>
              <a:solidFill>
                <a:srgbClr val="9ED318"/>
              </a:solidFill>
              <a:ln w="38100" cap="rnd">
                <a:noFill/>
              </a:ln>
            </c:spPr>
            <c:extLst>
              <c:ext xmlns:c16="http://schemas.microsoft.com/office/drawing/2014/chart" uri="{C3380CC4-5D6E-409C-BE32-E72D297353CC}">
                <c16:uniqueId val="{00000001-C5E7-42C8-B5AC-ACCFF3B14164}"/>
              </c:ext>
            </c:extLst>
          </c:dPt>
          <c:dPt>
            <c:idx val="1"/>
            <c:bubble3D val="0"/>
            <c:spPr>
              <a:solidFill>
                <a:srgbClr val="9ED318"/>
              </a:solidFill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3-C5E7-42C8-B5AC-ACCFF3B14164}"/>
              </c:ext>
            </c:extLst>
          </c:dPt>
          <c:cat>
            <c:strRef>
              <c:f>'עוגה וטבעת'!$A$109:$A$110</c:f>
              <c:strCache>
                <c:ptCount val="2"/>
                <c:pt idx="0">
                  <c:v>ביצוע</c:v>
                </c:pt>
                <c:pt idx="1">
                  <c:v>יעד</c:v>
                </c:pt>
              </c:strCache>
            </c:strRef>
          </c:cat>
          <c:val>
            <c:numRef>
              <c:f>'עוגה וטבעת'!$B$109:$B$110</c:f>
              <c:numCache>
                <c:formatCode>0%</c:formatCode>
                <c:ptCount val="2"/>
                <c:pt idx="0">
                  <c:v>0.7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E7-42C8-B5AC-ACCFF3B14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2"/>
      </c:doughnutChart>
      <c:spPr>
        <a:noFill/>
        <a:ln w="25400">
          <a:noFill/>
        </a:ln>
      </c:spPr>
    </c:plotArea>
    <c:plotVisOnly val="1"/>
    <c:dispBlanksAs val="gap"/>
    <c:showDLblsOverMax val="0"/>
    <c:extLst/>
  </c:chart>
  <c:spPr>
    <a:noFill/>
    <a:ln>
      <a:noFill/>
    </a:ln>
  </c:spPr>
  <c:txPr>
    <a:bodyPr/>
    <a:lstStyle/>
    <a:p>
      <a:pPr>
        <a:defRPr/>
      </a:pPr>
      <a:endParaRPr lang="he-I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1"/>
          <c:order val="0"/>
          <c:spPr>
            <a:solidFill>
              <a:srgbClr val="9ED318"/>
            </a:solidFill>
            <a:ln>
              <a:noFill/>
            </a:ln>
          </c:spPr>
          <c:dPt>
            <c:idx val="0"/>
            <c:bubble3D val="0"/>
            <c:spPr>
              <a:solidFill>
                <a:srgbClr val="9ED318"/>
              </a:solidFill>
              <a:ln w="38100" cap="rnd">
                <a:noFill/>
              </a:ln>
            </c:spPr>
            <c:extLst>
              <c:ext xmlns:c16="http://schemas.microsoft.com/office/drawing/2014/chart" uri="{C3380CC4-5D6E-409C-BE32-E72D297353CC}">
                <c16:uniqueId val="{00000001-C5E7-42C8-B5AC-ACCFF3B14164}"/>
              </c:ext>
            </c:extLst>
          </c:dPt>
          <c:dPt>
            <c:idx val="1"/>
            <c:bubble3D val="0"/>
            <c:spPr>
              <a:solidFill>
                <a:srgbClr val="9ED318"/>
              </a:solidFill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3-C5E7-42C8-B5AC-ACCFF3B14164}"/>
              </c:ext>
            </c:extLst>
          </c:dPt>
          <c:cat>
            <c:strRef>
              <c:f>'עוגה וטבעת'!$A$109:$A$110</c:f>
              <c:strCache>
                <c:ptCount val="2"/>
                <c:pt idx="0">
                  <c:v>ביצוע</c:v>
                </c:pt>
                <c:pt idx="1">
                  <c:v>יעד</c:v>
                </c:pt>
              </c:strCache>
            </c:strRef>
          </c:cat>
          <c:val>
            <c:numRef>
              <c:f>'עוגה וטבעת'!$B$109:$B$110</c:f>
              <c:numCache>
                <c:formatCode>0%</c:formatCode>
                <c:ptCount val="2"/>
                <c:pt idx="0">
                  <c:v>0.7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E7-42C8-B5AC-ACCFF3B14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2"/>
      </c:doughnutChart>
      <c:spPr>
        <a:noFill/>
        <a:ln w="25400">
          <a:noFill/>
        </a:ln>
      </c:spPr>
    </c:plotArea>
    <c:plotVisOnly val="1"/>
    <c:dispBlanksAs val="gap"/>
    <c:showDLblsOverMax val="0"/>
    <c:extLst/>
  </c:chart>
  <c:spPr>
    <a:noFill/>
    <a:ln>
      <a:noFill/>
    </a:ln>
  </c:spPr>
  <c:txPr>
    <a:bodyPr/>
    <a:lstStyle/>
    <a:p>
      <a:pPr>
        <a:defRPr/>
      </a:pPr>
      <a:endParaRPr lang="he-I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1"/>
          <c:order val="0"/>
          <c:spPr>
            <a:solidFill>
              <a:srgbClr val="9ED318"/>
            </a:solidFill>
            <a:ln>
              <a:noFill/>
            </a:ln>
          </c:spPr>
          <c:dPt>
            <c:idx val="0"/>
            <c:bubble3D val="0"/>
            <c:spPr>
              <a:solidFill>
                <a:srgbClr val="9ED318"/>
              </a:solidFill>
              <a:ln w="38100" cap="rnd">
                <a:noFill/>
              </a:ln>
            </c:spPr>
            <c:extLst>
              <c:ext xmlns:c16="http://schemas.microsoft.com/office/drawing/2014/chart" uri="{C3380CC4-5D6E-409C-BE32-E72D297353CC}">
                <c16:uniqueId val="{00000001-C5E7-42C8-B5AC-ACCFF3B14164}"/>
              </c:ext>
            </c:extLst>
          </c:dPt>
          <c:dPt>
            <c:idx val="1"/>
            <c:bubble3D val="0"/>
            <c:spPr>
              <a:solidFill>
                <a:srgbClr val="9ED318"/>
              </a:solidFill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3-C5E7-42C8-B5AC-ACCFF3B14164}"/>
              </c:ext>
            </c:extLst>
          </c:dPt>
          <c:cat>
            <c:strRef>
              <c:f>'עוגה וטבעת'!$A$109:$A$110</c:f>
              <c:strCache>
                <c:ptCount val="2"/>
                <c:pt idx="0">
                  <c:v>ביצוע</c:v>
                </c:pt>
                <c:pt idx="1">
                  <c:v>יעד</c:v>
                </c:pt>
              </c:strCache>
            </c:strRef>
          </c:cat>
          <c:val>
            <c:numRef>
              <c:f>'עוגה וטבעת'!$B$109:$B$110</c:f>
              <c:numCache>
                <c:formatCode>0%</c:formatCode>
                <c:ptCount val="2"/>
                <c:pt idx="0">
                  <c:v>0.7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E7-42C8-B5AC-ACCFF3B14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2"/>
      </c:doughnutChart>
      <c:spPr>
        <a:noFill/>
        <a:ln w="25400">
          <a:noFill/>
        </a:ln>
      </c:spPr>
    </c:plotArea>
    <c:plotVisOnly val="1"/>
    <c:dispBlanksAs val="gap"/>
    <c:showDLblsOverMax val="0"/>
    <c:extLst/>
  </c:chart>
  <c:spPr>
    <a:noFill/>
    <a:ln>
      <a:noFill/>
    </a:ln>
  </c:spPr>
  <c:txPr>
    <a:bodyPr/>
    <a:lstStyle/>
    <a:p>
      <a:pPr>
        <a:defRPr/>
      </a:pPr>
      <a:endParaRPr lang="he-I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1"/>
          <c:order val="0"/>
          <c:spPr>
            <a:solidFill>
              <a:srgbClr val="9ED318"/>
            </a:solidFill>
            <a:ln>
              <a:noFill/>
            </a:ln>
          </c:spPr>
          <c:dPt>
            <c:idx val="0"/>
            <c:bubble3D val="0"/>
            <c:spPr>
              <a:solidFill>
                <a:srgbClr val="9ED318"/>
              </a:solidFill>
              <a:ln w="38100" cap="rnd">
                <a:noFill/>
              </a:ln>
            </c:spPr>
            <c:extLst>
              <c:ext xmlns:c16="http://schemas.microsoft.com/office/drawing/2014/chart" uri="{C3380CC4-5D6E-409C-BE32-E72D297353CC}">
                <c16:uniqueId val="{00000001-C5E7-42C8-B5AC-ACCFF3B14164}"/>
              </c:ext>
            </c:extLst>
          </c:dPt>
          <c:dPt>
            <c:idx val="1"/>
            <c:bubble3D val="0"/>
            <c:spPr>
              <a:solidFill>
                <a:srgbClr val="9ED318"/>
              </a:solidFill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3-C5E7-42C8-B5AC-ACCFF3B14164}"/>
              </c:ext>
            </c:extLst>
          </c:dPt>
          <c:cat>
            <c:strRef>
              <c:f>'עוגה וטבעת'!$A$109:$A$110</c:f>
              <c:strCache>
                <c:ptCount val="2"/>
                <c:pt idx="0">
                  <c:v>ביצוע</c:v>
                </c:pt>
                <c:pt idx="1">
                  <c:v>יעד</c:v>
                </c:pt>
              </c:strCache>
            </c:strRef>
          </c:cat>
          <c:val>
            <c:numRef>
              <c:f>'עוגה וטבעת'!$B$109:$B$110</c:f>
              <c:numCache>
                <c:formatCode>0%</c:formatCode>
                <c:ptCount val="2"/>
                <c:pt idx="0">
                  <c:v>0.7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E7-42C8-B5AC-ACCFF3B14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2"/>
      </c:doughnutChart>
      <c:spPr>
        <a:noFill/>
        <a:ln w="25400">
          <a:noFill/>
        </a:ln>
      </c:spPr>
    </c:plotArea>
    <c:plotVisOnly val="1"/>
    <c:dispBlanksAs val="gap"/>
    <c:showDLblsOverMax val="0"/>
    <c:extLst/>
  </c:chart>
  <c:spPr>
    <a:noFill/>
    <a:ln>
      <a:noFill/>
    </a:ln>
  </c:spPr>
  <c:txPr>
    <a:bodyPr/>
    <a:lstStyle/>
    <a:p>
      <a:pPr>
        <a:defRPr/>
      </a:pPr>
      <a:endParaRPr lang="he-I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1"/>
          <c:order val="0"/>
          <c:spPr>
            <a:solidFill>
              <a:srgbClr val="9ED318"/>
            </a:solidFill>
            <a:ln>
              <a:noFill/>
            </a:ln>
          </c:spPr>
          <c:dPt>
            <c:idx val="0"/>
            <c:bubble3D val="0"/>
            <c:spPr>
              <a:solidFill>
                <a:srgbClr val="9ED318"/>
              </a:solidFill>
              <a:ln w="38100" cap="rnd">
                <a:noFill/>
              </a:ln>
            </c:spPr>
            <c:extLst>
              <c:ext xmlns:c16="http://schemas.microsoft.com/office/drawing/2014/chart" uri="{C3380CC4-5D6E-409C-BE32-E72D297353CC}">
                <c16:uniqueId val="{00000001-C5E7-42C8-B5AC-ACCFF3B14164}"/>
              </c:ext>
            </c:extLst>
          </c:dPt>
          <c:dPt>
            <c:idx val="1"/>
            <c:bubble3D val="0"/>
            <c:spPr>
              <a:solidFill>
                <a:srgbClr val="9ED318"/>
              </a:solidFill>
              <a:ln w="38100">
                <a:noFill/>
              </a:ln>
            </c:spPr>
            <c:extLst>
              <c:ext xmlns:c16="http://schemas.microsoft.com/office/drawing/2014/chart" uri="{C3380CC4-5D6E-409C-BE32-E72D297353CC}">
                <c16:uniqueId val="{00000003-C5E7-42C8-B5AC-ACCFF3B14164}"/>
              </c:ext>
            </c:extLst>
          </c:dPt>
          <c:cat>
            <c:strRef>
              <c:f>'עוגה וטבעת'!$A$109:$A$110</c:f>
              <c:strCache>
                <c:ptCount val="2"/>
                <c:pt idx="0">
                  <c:v>ביצוע</c:v>
                </c:pt>
                <c:pt idx="1">
                  <c:v>יעד</c:v>
                </c:pt>
              </c:strCache>
            </c:strRef>
          </c:cat>
          <c:val>
            <c:numRef>
              <c:f>'עוגה וטבעת'!$B$109:$B$110</c:f>
              <c:numCache>
                <c:formatCode>0%</c:formatCode>
                <c:ptCount val="2"/>
                <c:pt idx="0">
                  <c:v>0.7</c:v>
                </c:pt>
                <c:pt idx="1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E7-42C8-B5AC-ACCFF3B14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2"/>
      </c:doughnutChart>
      <c:spPr>
        <a:noFill/>
        <a:ln w="25400">
          <a:noFill/>
        </a:ln>
      </c:spPr>
    </c:plotArea>
    <c:plotVisOnly val="1"/>
    <c:dispBlanksAs val="gap"/>
    <c:showDLblsOverMax val="0"/>
    <c:extLst/>
  </c:chart>
  <c:spPr>
    <a:noFill/>
    <a:ln>
      <a:noFill/>
    </a:ln>
  </c:spPr>
  <c:txPr>
    <a:bodyPr/>
    <a:lstStyle/>
    <a:p>
      <a:pPr>
        <a:defRPr/>
      </a:pPr>
      <a:endParaRPr lang="he-IL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8FC1CA8-06A0-CE58-90C9-BDCCE9800D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C0218EA-B77E-0249-2FCB-825894D41D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68E10031-B643-03EA-408D-73AEA031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A560-F4E3-4EFF-B3C0-DA332C8D8134}" type="datetimeFigureOut">
              <a:rPr lang="he-IL" smtClean="0"/>
              <a:t>י"ח/אייר/תשפ"ג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14274F0-79B7-7657-04EA-0EDF4CDD7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644760E-82F3-897C-8566-08F336902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24FE-B2D8-44B5-85AE-ACAC5DDD1978}" type="slidenum">
              <a:rPr lang="he-IL" smtClean="0"/>
              <a:t>‹#›</a:t>
            </a:fld>
            <a:endParaRPr lang="he-IL"/>
          </a:p>
        </p:txBody>
      </p:sp>
      <p:pic>
        <p:nvPicPr>
          <p:cNvPr id="7" name="תמונה 2">
            <a:extLst>
              <a:ext uri="{FF2B5EF4-FFF2-40B4-BE49-F238E27FC236}">
                <a16:creationId xmlns:a16="http://schemas.microsoft.com/office/drawing/2014/main" id="{2626D31F-1FD2-FFBC-8EC7-855A9610573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4" t="20220" r="10859" b="39756"/>
          <a:stretch/>
        </p:blipFill>
        <p:spPr>
          <a:xfrm>
            <a:off x="287650" y="6245757"/>
            <a:ext cx="1228436" cy="360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92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0" advClick="0" advTm="10"/>
    </mc:Choice>
    <mc:Fallback xmlns="">
      <p:transition spd="slow" advClick="0" advTm="1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DEAF3D6-4D7F-5644-9AC1-894D6A075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0C62DDD-B90A-EBFE-6AA9-371FA790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18C7A63-AC5D-1B21-C4A8-B38D4A6C9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A560-F4E3-4EFF-B3C0-DA332C8D8134}" type="datetimeFigureOut">
              <a:rPr lang="he-IL" smtClean="0"/>
              <a:t>י"ח/אייר/תשפ"ג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F49E75B-E989-F00D-D32E-24322B12F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0398118-FE6C-7508-CC45-205D7B438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24FE-B2D8-44B5-85AE-ACAC5DDD19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44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0" advClick="0" advTm="10"/>
    </mc:Choice>
    <mc:Fallback xmlns="">
      <p:transition spd="slow" advClick="0" advTm="1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DE16B16-6A3E-8CE6-9777-C4E68A0DC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44D1CDC-E3E8-1514-42F8-7CBD80B6F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D659217-A5FF-6248-6809-399B76EB1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A560-F4E3-4EFF-B3C0-DA332C8D8134}" type="datetimeFigureOut">
              <a:rPr lang="he-IL" smtClean="0"/>
              <a:t>י"ח/אייר/תשפ"ג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FBF91F5-D4D1-E993-25DF-112A026D0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055ED46-5BE4-3088-CF37-C707CD4D5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24FE-B2D8-44B5-85AE-ACAC5DDD19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7278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0" advClick="0" advTm="10"/>
    </mc:Choice>
    <mc:Fallback xmlns="">
      <p:transition spd="slow" advClick="0" advTm="1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05E7769-F3AB-F1AA-C5B0-CCAED208D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434195A-7443-CB47-0C91-10DE71C015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B998179-1904-0415-C357-46D586AEF0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95B6C1E-053B-BC45-C1CB-19EE4BDB2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A560-F4E3-4EFF-B3C0-DA332C8D8134}" type="datetimeFigureOut">
              <a:rPr lang="he-IL" smtClean="0"/>
              <a:t>י"ח/אייר/תשפ"ג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5B9A68B-ECF9-5608-EF68-F19048515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B2695C6-C0B8-6340-4327-043881006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24FE-B2D8-44B5-85AE-ACAC5DDD19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89584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0" advClick="0" advTm="10"/>
    </mc:Choice>
    <mc:Fallback xmlns="">
      <p:transition spd="slow" advClick="0" advTm="1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C485E4E-8E29-E7EA-123B-8DF3FC47C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73A2BC0-1025-7975-247A-2721EAFDF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5B65894-1F69-ABE2-7F7B-5A00A4D265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60155B93-0FD2-F513-E622-5F87038741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13718C50-0A2F-DB21-22C2-646EE2B72F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FD429F70-1933-1EE6-C8F4-709307072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A560-F4E3-4EFF-B3C0-DA332C8D8134}" type="datetimeFigureOut">
              <a:rPr lang="he-IL" smtClean="0"/>
              <a:t>י"ח/אייר/תשפ"ג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EA4005B2-1BB6-E40E-BBDC-54D82C291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BCB6E060-A4E8-4AF5-CAB5-6F97B8D94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24FE-B2D8-44B5-85AE-ACAC5DDD19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7353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0" advClick="0" advTm="10"/>
    </mc:Choice>
    <mc:Fallback xmlns="">
      <p:transition spd="slow" advClick="0" advTm="1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550C9B2-4434-2431-8962-C0110BB80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778E12C9-41C0-819C-CDFD-67671DB30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A560-F4E3-4EFF-B3C0-DA332C8D8134}" type="datetimeFigureOut">
              <a:rPr lang="he-IL" smtClean="0"/>
              <a:t>י"ח/אייר/תשפ"ג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A09A1754-E6FC-4853-4218-BA44B3648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6B077514-B2C2-D737-314E-6715C6A69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24FE-B2D8-44B5-85AE-ACAC5DDD19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4320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0" advClick="0" advTm="10"/>
    </mc:Choice>
    <mc:Fallback xmlns="">
      <p:transition spd="slow" advClick="0" advTm="1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599031A-83F5-4A87-0E86-2EA13A1B9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A560-F4E3-4EFF-B3C0-DA332C8D8134}" type="datetimeFigureOut">
              <a:rPr lang="he-IL" smtClean="0"/>
              <a:t>י"ח/אייר/תשפ"ג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8B70541-0DD1-4714-5D62-2E9EB105E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AF40AF1-D7E8-77CA-0B7E-1E60C69D8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24FE-B2D8-44B5-85AE-ACAC5DDD19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23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0" advClick="0" advTm="10"/>
    </mc:Choice>
    <mc:Fallback xmlns="">
      <p:transition spd="slow" advClick="0" advTm="1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A88D34-6D60-4B64-3B46-7AD3DF190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FD4706F-9A94-8FD6-3466-31785B8EA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A230C09-583E-9C86-A4AD-AD6DB43698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41FFA90-5E4A-2987-4E66-C0E6DCED3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A560-F4E3-4EFF-B3C0-DA332C8D8134}" type="datetimeFigureOut">
              <a:rPr lang="he-IL" smtClean="0"/>
              <a:t>י"ח/אייר/תשפ"ג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6152F4C-60F7-8D2F-7A33-B7B066169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8627D8E-F6BC-FB08-AA0E-000BD2FFF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24FE-B2D8-44B5-85AE-ACAC5DDD19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500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0" advClick="0" advTm="10"/>
    </mc:Choice>
    <mc:Fallback xmlns="">
      <p:transition spd="slow" advClick="0" advTm="1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4A612BA-D65C-11D8-D045-5A44355F0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352BC8D-8A17-EA3F-A027-B8E4A02CA6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426B939-7EFE-B74A-F234-F6FE6CBAF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ED8FB67-032A-E720-494E-5FE798523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A560-F4E3-4EFF-B3C0-DA332C8D8134}" type="datetimeFigureOut">
              <a:rPr lang="he-IL" smtClean="0"/>
              <a:t>י"ח/אייר/תשפ"ג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AC550E4-E73E-A835-B042-E7125098D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0C13822-669B-6874-0F6A-26DF98CE0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24FE-B2D8-44B5-85AE-ACAC5DDD19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1696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0" advClick="0" advTm="10"/>
    </mc:Choice>
    <mc:Fallback xmlns="">
      <p:transition spd="slow" advClick="0" advTm="1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F1EAE98-CAE1-4D56-C1F6-5FE2C210C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5214B8B-5A31-8BE6-3068-BE73599FE9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14D4CDC-17D8-5185-4704-2F00ABDFF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A560-F4E3-4EFF-B3C0-DA332C8D8134}" type="datetimeFigureOut">
              <a:rPr lang="he-IL" smtClean="0"/>
              <a:t>י"ח/אייר/תשפ"ג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899BFAA-533F-D6B9-4168-4404243E4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DD512C0-9CDC-E18B-0B1C-AE4720EC3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24FE-B2D8-44B5-85AE-ACAC5DDD19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6637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0" advClick="0" advTm="10"/>
    </mc:Choice>
    <mc:Fallback xmlns="">
      <p:transition spd="slow" advClick="0" advTm="1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8685B20-77EB-37DA-1255-827ACD6FBD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9C753E1-7632-1199-25ED-4B5EB20CAA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15ACF4B-0935-8731-A465-13AFEFBAF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1A560-F4E3-4EFF-B3C0-DA332C8D8134}" type="datetimeFigureOut">
              <a:rPr lang="he-IL" smtClean="0"/>
              <a:t>י"ח/אייר/תשפ"ג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C2314AE-F581-D164-F6DD-A92E4C2C3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A355786-F4D9-0BAA-8B7F-C3CB61BB0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24FE-B2D8-44B5-85AE-ACAC5DDD19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693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0" advClick="0" advTm="10"/>
    </mc:Choice>
    <mc:Fallback xmlns="">
      <p:transition spd="slow" advClick="0" advTm="1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3A9131B0-9717-F5DD-9779-C57A9640C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4257B14-8622-7CDB-340E-98BB609FBB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1A8F7A6-0488-0B39-F8CC-3A5F19EF0A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1A560-F4E3-4EFF-B3C0-DA332C8D8134}" type="datetimeFigureOut">
              <a:rPr lang="he-IL" smtClean="0"/>
              <a:t>י"ח/אייר/תשפ"ג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A939602-DBD9-900E-26F0-6355A08346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03BBDDF-6A98-4564-21F2-82CEE8C393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524FE-B2D8-44B5-85AE-ACAC5DDD197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55965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60000" advClick="0" advTm="10"/>
    </mc:Choice>
    <mc:Fallback xmlns="">
      <p:transition spd="slow" advClick="0" advTm="10"/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>
            <a:extLst>
              <a:ext uri="{FF2B5EF4-FFF2-40B4-BE49-F238E27FC236}">
                <a16:creationId xmlns:a16="http://schemas.microsoft.com/office/drawing/2014/main" id="{DA8966CA-767B-4219-6299-76B995E0B457}"/>
              </a:ext>
            </a:extLst>
          </p:cNvPr>
          <p:cNvSpPr/>
          <p:nvPr/>
        </p:nvSpPr>
        <p:spPr>
          <a:xfrm>
            <a:off x="5217571" y="2559249"/>
            <a:ext cx="1756857" cy="14247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3800" b="1" noProof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  <a:endParaRPr kumimoji="0" lang="he-IL" sz="13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7" name="תרשים 6">
            <a:extLst>
              <a:ext uri="{FF2B5EF4-FFF2-40B4-BE49-F238E27FC236}">
                <a16:creationId xmlns:a16="http://schemas.microsoft.com/office/drawing/2014/main" id="{37782C93-943A-3AC8-5F89-AC70B2E71A9A}"/>
              </a:ext>
            </a:extLst>
          </p:cNvPr>
          <p:cNvGraphicFramePr>
            <a:graphicFrameLocks/>
          </p:cNvGraphicFramePr>
          <p:nvPr/>
        </p:nvGraphicFramePr>
        <p:xfrm>
          <a:off x="3265251" y="1190897"/>
          <a:ext cx="5661498" cy="4161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33639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0" advClick="0" advTm="10"/>
    </mc:Choice>
    <mc:Fallback xmlns="">
      <p:transition spd="slow" advClick="0" advTm="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AsOne/>
      </p:bldGraphic>
      <p:bldGraphic spid="7" grpId="1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>
            <a:extLst>
              <a:ext uri="{FF2B5EF4-FFF2-40B4-BE49-F238E27FC236}">
                <a16:creationId xmlns:a16="http://schemas.microsoft.com/office/drawing/2014/main" id="{DA8966CA-767B-4219-6299-76B995E0B457}"/>
              </a:ext>
            </a:extLst>
          </p:cNvPr>
          <p:cNvSpPr/>
          <p:nvPr/>
        </p:nvSpPr>
        <p:spPr>
          <a:xfrm>
            <a:off x="5217571" y="2559249"/>
            <a:ext cx="1756857" cy="14247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3800" b="1" noProof="0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  <a:endParaRPr kumimoji="0" lang="he-IL" sz="13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7" name="תרשים 6">
            <a:extLst>
              <a:ext uri="{FF2B5EF4-FFF2-40B4-BE49-F238E27FC236}">
                <a16:creationId xmlns:a16="http://schemas.microsoft.com/office/drawing/2014/main" id="{37782C93-943A-3AC8-5F89-AC70B2E71A9A}"/>
              </a:ext>
            </a:extLst>
          </p:cNvPr>
          <p:cNvGraphicFramePr>
            <a:graphicFrameLocks/>
          </p:cNvGraphicFramePr>
          <p:nvPr/>
        </p:nvGraphicFramePr>
        <p:xfrm>
          <a:off x="3265251" y="1190897"/>
          <a:ext cx="5661498" cy="4161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124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0" advClick="0" advTm="10"/>
    </mc:Choice>
    <mc:Fallback xmlns="">
      <p:transition spd="slow" advClick="0" advTm="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AsOne/>
      </p:bldGraphic>
      <p:bldGraphic spid="7" grpId="1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>
            <a:extLst>
              <a:ext uri="{FF2B5EF4-FFF2-40B4-BE49-F238E27FC236}">
                <a16:creationId xmlns:a16="http://schemas.microsoft.com/office/drawing/2014/main" id="{DA8966CA-767B-4219-6299-76B995E0B457}"/>
              </a:ext>
            </a:extLst>
          </p:cNvPr>
          <p:cNvSpPr/>
          <p:nvPr/>
        </p:nvSpPr>
        <p:spPr>
          <a:xfrm>
            <a:off x="5217571" y="2559249"/>
            <a:ext cx="1756857" cy="14247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38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  <a:endParaRPr kumimoji="0" lang="he-IL" sz="13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7" name="תרשים 6">
            <a:extLst>
              <a:ext uri="{FF2B5EF4-FFF2-40B4-BE49-F238E27FC236}">
                <a16:creationId xmlns:a16="http://schemas.microsoft.com/office/drawing/2014/main" id="{37782C93-943A-3AC8-5F89-AC70B2E71A9A}"/>
              </a:ext>
            </a:extLst>
          </p:cNvPr>
          <p:cNvGraphicFramePr>
            <a:graphicFrameLocks/>
          </p:cNvGraphicFramePr>
          <p:nvPr/>
        </p:nvGraphicFramePr>
        <p:xfrm>
          <a:off x="3265251" y="1190897"/>
          <a:ext cx="5661498" cy="4161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68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0" advClick="0" advTm="10"/>
    </mc:Choice>
    <mc:Fallback xmlns="">
      <p:transition spd="slow" advClick="0" advTm="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AsOne/>
      </p:bldGraphic>
      <p:bldGraphic spid="7" grpId="1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>
            <a:extLst>
              <a:ext uri="{FF2B5EF4-FFF2-40B4-BE49-F238E27FC236}">
                <a16:creationId xmlns:a16="http://schemas.microsoft.com/office/drawing/2014/main" id="{DA8966CA-767B-4219-6299-76B995E0B457}"/>
              </a:ext>
            </a:extLst>
          </p:cNvPr>
          <p:cNvSpPr/>
          <p:nvPr/>
        </p:nvSpPr>
        <p:spPr>
          <a:xfrm>
            <a:off x="5217571" y="2559249"/>
            <a:ext cx="1756857" cy="14247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38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  <a:endParaRPr kumimoji="0" lang="he-IL" sz="13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7" name="תרשים 6">
            <a:extLst>
              <a:ext uri="{FF2B5EF4-FFF2-40B4-BE49-F238E27FC236}">
                <a16:creationId xmlns:a16="http://schemas.microsoft.com/office/drawing/2014/main" id="{37782C93-943A-3AC8-5F89-AC70B2E71A9A}"/>
              </a:ext>
            </a:extLst>
          </p:cNvPr>
          <p:cNvGraphicFramePr>
            <a:graphicFrameLocks/>
          </p:cNvGraphicFramePr>
          <p:nvPr/>
        </p:nvGraphicFramePr>
        <p:xfrm>
          <a:off x="3265251" y="1190897"/>
          <a:ext cx="5661498" cy="4161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3199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0" advClick="0" advTm="10"/>
    </mc:Choice>
    <mc:Fallback xmlns="">
      <p:transition spd="slow" advClick="0" advTm="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AsOne/>
      </p:bldGraphic>
      <p:bldGraphic spid="7" grpId="1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>
            <a:extLst>
              <a:ext uri="{FF2B5EF4-FFF2-40B4-BE49-F238E27FC236}">
                <a16:creationId xmlns:a16="http://schemas.microsoft.com/office/drawing/2014/main" id="{DA8966CA-767B-4219-6299-76B995E0B457}"/>
              </a:ext>
            </a:extLst>
          </p:cNvPr>
          <p:cNvSpPr/>
          <p:nvPr/>
        </p:nvSpPr>
        <p:spPr>
          <a:xfrm>
            <a:off x="5217571" y="2559249"/>
            <a:ext cx="1756857" cy="14247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z="13800" b="1" dirty="0">
                <a:solidFill>
                  <a:prstClr val="black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  <a:endParaRPr kumimoji="0" lang="he-IL" sz="13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7" name="תרשים 6">
            <a:extLst>
              <a:ext uri="{FF2B5EF4-FFF2-40B4-BE49-F238E27FC236}">
                <a16:creationId xmlns:a16="http://schemas.microsoft.com/office/drawing/2014/main" id="{37782C93-943A-3AC8-5F89-AC70B2E71A9A}"/>
              </a:ext>
            </a:extLst>
          </p:cNvPr>
          <p:cNvGraphicFramePr>
            <a:graphicFrameLocks/>
          </p:cNvGraphicFramePr>
          <p:nvPr/>
        </p:nvGraphicFramePr>
        <p:xfrm>
          <a:off x="3265251" y="1190897"/>
          <a:ext cx="5661498" cy="4161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315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0" advClick="0" advTm="10"/>
    </mc:Choice>
    <mc:Fallback xmlns="">
      <p:transition spd="slow" advClick="0" advTm="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5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5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Graphic spid="7" grpId="0">
        <p:bldAsOne/>
      </p:bldGraphic>
      <p:bldGraphic spid="7" grpId="1">
        <p:bldAsOne/>
      </p:bldGraphic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3836</TotalTime>
  <Words>5</Words>
  <Application>Microsoft Office PowerPoint</Application>
  <PresentationFormat>מסך רחב</PresentationFormat>
  <Paragraphs>5</Paragraphs>
  <Slides>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Segoe UI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דנה פרי</dc:creator>
  <cp:lastModifiedBy>Anastasia Giladi</cp:lastModifiedBy>
  <cp:revision>6</cp:revision>
  <dcterms:created xsi:type="dcterms:W3CDTF">2022-12-07T20:20:01Z</dcterms:created>
  <dcterms:modified xsi:type="dcterms:W3CDTF">2023-05-09T10:54:34Z</dcterms:modified>
</cp:coreProperties>
</file>