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7943" r:id="rId2"/>
    <p:sldId id="7954" r:id="rId3"/>
    <p:sldId id="7948" r:id="rId4"/>
    <p:sldId id="7947" r:id="rId5"/>
    <p:sldId id="7959" r:id="rId6"/>
    <p:sldId id="7953" r:id="rId7"/>
    <p:sldId id="7956" r:id="rId8"/>
    <p:sldId id="7960" r:id="rId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0000"/>
    <a:srgbClr val="F62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AppData\Roaming\Microsoft\Excel\&#8207;&#8207;data%20story%20charts%2006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ustomers\&#1502;&#1506;&#1489;&#1491;&#1493;&#1514;%20&#1513;&#1512;&#1493;&#1503;\DASHBOARD%20Sharon%20Lab%2018.11.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NA%20PERRY\Desktop\&#8207;&#8207;data%20story%20charts%2006.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H:\My%20Drive\COMUNICATA%20DATA\CHARTS\DATA%20STORY%20CHARTS\&#8207;&#8207;data%20story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danaar\Desktop\DATA\&#1502;&#1493;&#1510;&#1512;&#1497;&#1501;\FACEBOOK%20GROUP%20DATA%20STORY\&#1497;&#1506;&#1491;%20&#1502;&#1493;&#1500;%20&#1489;&#1497;&#1510;&#1493;&#1506;\&#1489;&#1497;&#1510;&#1493;&#1506;%20&#1502;&#1493;&#1500;%20&#1497;&#1506;&#1491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2209881964385736E-2"/>
          <c:w val="0.98591067213927275"/>
          <c:h val="0.8984012462328807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660200624"/>
        <c:axId val="1660203952"/>
      </c:barChart>
      <c:catAx>
        <c:axId val="166020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660203952"/>
        <c:crosses val="autoZero"/>
        <c:auto val="1"/>
        <c:lblAlgn val="ctr"/>
        <c:lblOffset val="100"/>
        <c:noMultiLvlLbl val="0"/>
      </c:catAx>
      <c:valAx>
        <c:axId val="1660203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0200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2209881964385736E-2"/>
          <c:w val="0.98591067213927275"/>
          <c:h val="0.898401246232880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07-4C2F-982D-79FB49107761}"/>
              </c:ext>
            </c:extLst>
          </c:dPt>
          <c:dPt>
            <c:idx val="4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07-4C2F-982D-79FB49107761}"/>
              </c:ext>
            </c:extLst>
          </c:dPt>
          <c:cat>
            <c:strRef>
              <c:f>גיליון1!$A$2:$A$6</c:f>
              <c:strCache>
                <c:ptCount val="5"/>
                <c:pt idx="1">
                  <c:v>Q1</c:v>
                </c:pt>
                <c:pt idx="2">
                  <c:v>Q2</c:v>
                </c:pt>
                <c:pt idx="3">
                  <c:v>Q3</c:v>
                </c:pt>
                <c:pt idx="4">
                  <c:v>Q4</c:v>
                </c:pt>
              </c:strCache>
            </c:strRef>
          </c:cat>
          <c:val>
            <c:numRef>
              <c:f>גיליון1!$B$2:$B$6</c:f>
              <c:numCache>
                <c:formatCode>General</c:formatCode>
                <c:ptCount val="5"/>
                <c:pt idx="1">
                  <c:v>12</c:v>
                </c:pt>
                <c:pt idx="2">
                  <c:v>17</c:v>
                </c:pt>
                <c:pt idx="3">
                  <c:v>21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07-4C2F-982D-79FB49107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660200624"/>
        <c:axId val="1660203952"/>
      </c:barChart>
      <c:catAx>
        <c:axId val="166020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ebo Light" pitchFamily="2" charset="-79"/>
                <a:ea typeface="+mn-ea"/>
                <a:cs typeface="Heebo Light" pitchFamily="2" charset="-79"/>
              </a:defRPr>
            </a:pPr>
            <a:endParaRPr lang="he-IL"/>
          </a:p>
        </c:txPr>
        <c:crossAx val="1660203952"/>
        <c:crosses val="autoZero"/>
        <c:auto val="1"/>
        <c:lblAlgn val="ctr"/>
        <c:lblOffset val="100"/>
        <c:noMultiLvlLbl val="0"/>
      </c:catAx>
      <c:valAx>
        <c:axId val="1660203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02006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2209881964385736E-2"/>
          <c:w val="0.98591067213927275"/>
          <c:h val="0.898401246232880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07-4C2F-982D-79FB49107761}"/>
              </c:ext>
            </c:extLst>
          </c:dPt>
          <c:dPt>
            <c:idx val="4"/>
            <c:invertIfNegative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07-4C2F-982D-79FB49107761}"/>
              </c:ext>
            </c:extLst>
          </c:dPt>
          <c:cat>
            <c:strRef>
              <c:f>גיליון1!$A$2:$A$6</c:f>
              <c:strCache>
                <c:ptCount val="5"/>
                <c:pt idx="1">
                  <c:v>Q1</c:v>
                </c:pt>
                <c:pt idx="2">
                  <c:v>Q2</c:v>
                </c:pt>
                <c:pt idx="3">
                  <c:v>Q3</c:v>
                </c:pt>
                <c:pt idx="4">
                  <c:v>Q4</c:v>
                </c:pt>
              </c:strCache>
            </c:strRef>
          </c:cat>
          <c:val>
            <c:numRef>
              <c:f>גיליון1!$B$2:$B$6</c:f>
              <c:numCache>
                <c:formatCode>General</c:formatCode>
                <c:ptCount val="5"/>
                <c:pt idx="1">
                  <c:v>12</c:v>
                </c:pt>
                <c:pt idx="2">
                  <c:v>17</c:v>
                </c:pt>
                <c:pt idx="3">
                  <c:v>21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07-4C2F-982D-79FB49107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660200624"/>
        <c:axId val="1660203952"/>
      </c:barChart>
      <c:catAx>
        <c:axId val="166020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ebo Light" pitchFamily="2" charset="-79"/>
                <a:ea typeface="+mn-ea"/>
                <a:cs typeface="Heebo Light" pitchFamily="2" charset="-79"/>
              </a:defRPr>
            </a:pPr>
            <a:endParaRPr lang="he-IL"/>
          </a:p>
        </c:txPr>
        <c:crossAx val="1660203952"/>
        <c:crosses val="autoZero"/>
        <c:auto val="1"/>
        <c:lblAlgn val="ctr"/>
        <c:lblOffset val="100"/>
        <c:noMultiLvlLbl val="0"/>
      </c:catAx>
      <c:valAx>
        <c:axId val="1660203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02006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20139A-2A07-4E37-BBAD-0A28CC21F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A81B445-360A-4957-859C-994A6ACB6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034ADE7-D5C1-4318-BF8A-5E0A0B513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04838CC-32C6-4E33-87CF-D07D80838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6B7EF69-8432-411C-AD9C-7D2CDE86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6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Open Sans Hebrew" panose="00000500000000000000" pitchFamily="2" charset="-79"/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Open Sans Hebrew" panose="00000500000000000000" pitchFamily="2" charset="-79"/>
                <a:cs typeface="Open Sans Hebrew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pic>
        <p:nvPicPr>
          <p:cNvPr id="5" name="תמונה 4" descr="תמונה שמכילה טקסט, אוסף תמונות&#10;&#10;התיאור נוצר באופן אוטומטי">
            <a:extLst>
              <a:ext uri="{FF2B5EF4-FFF2-40B4-BE49-F238E27FC236}">
                <a16:creationId xmlns:a16="http://schemas.microsoft.com/office/drawing/2014/main" id="{D3AFC90B-5E30-4DAD-AE46-0BDF713921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31" y="6356636"/>
            <a:ext cx="1332000" cy="40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3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7A970D-0A14-46B0-89DA-4AEDDFE2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61CB12A-A5CD-47A3-8EA7-9946114FB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E49140-BDAD-4DE6-96D7-1C72B893C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211519D-2367-47B0-AFC8-489F2144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57D1B0F-C120-4985-9A62-2CAFDB69D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9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9D1E3A-59D6-443C-A094-09DEB339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0BC31F-DF7C-4E38-A87F-5229550335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4D3BD2F-3258-4A89-86D6-DD942F711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93547CF-61C4-40D4-9F0E-DD2F0EC4A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7FEF8A5-33FD-49F7-BA9F-F9A857960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AF338C0-D238-41C2-849D-222EE6971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2E5EE4-0C99-44D6-A4B8-669741E5F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2D63D22-6720-420D-89C4-4FFF5FE1C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74DAAE9-63E6-4B3F-B55D-DB894509A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322FEA2-71B4-4FD7-A0F5-429E902B3B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07DB120-31C2-4000-BB8F-3CEB007F2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FECA10E9-09AC-4256-8FE0-220E64ABB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25ACF60-48FC-484E-BD83-742A915F4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66C0A469-BBEF-4557-AC8B-61F0B87C9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45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Open Sans Hebrew Condensed" panose="00000506000000000000" pitchFamily="2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STORY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43ECA91A-933D-466B-AB43-115C7E20769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594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0383E841-0197-4E8D-A11E-7FC7DE96B3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39D72AB-EB5E-4FCA-9819-5C069E74CFBA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Eng Con" pitchFamily="2" charset="77"/>
              <a:ea typeface="+mj-ea"/>
              <a:cs typeface="Fb Jabutinski Con" pitchFamily="2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AB5FDBF7-728A-4C68-9942-E921208A5764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246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Light" pitchFamily="2" charset="77"/>
                <a:ea typeface="+mn-ea"/>
                <a:cs typeface="Open Sans Hebrew Condensed" panose="00000506000000000000" pitchFamily="2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Black" pitchFamily="2" charset="77"/>
                <a:ea typeface="+mj-ea"/>
                <a:cs typeface="Fb Jabutinski Con Bold" pitchFamily="2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Eng Con" pitchFamily="2" charset="77"/>
                <a:ea typeface="+mj-ea"/>
                <a:cs typeface="Fb Jabutinski Con" pitchFamily="2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2F47E1C0-4EED-43E8-AF59-66F723C6E1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55" y="6357093"/>
            <a:ext cx="1332000" cy="40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4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B43F84-93AE-4A8B-AB7A-AC7D79F4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953F42CF-1A7B-475F-A98A-CEB8E4930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E40A2C0-F243-40B7-9C17-BA8A84B73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4E9E833-3269-4AFC-97CC-FF40B6395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6C5FB77-D134-4E82-AA83-58FF1463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DA4C41E-2D7F-4416-AEFE-0CE95758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6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CA1637-C289-4D48-91AD-5B694292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980408B-4E7F-486D-9B6B-547B84926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EC92183-BD4D-4B16-AB35-12D077983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8F1AFDA-FF67-4A71-8007-BC8B8BE0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2522B2B-A8A2-4434-8A6B-3AB06F52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07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70D7145-C76D-4E8F-8E30-C2D71DC31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845F777-33D5-40E7-9ADC-36CD18F26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CBDEA76-6D20-457D-9587-16B24E98F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2E09B84-6350-475B-B86F-717E40CCD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491FF45-9707-4F12-9DBD-9F9DE726D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27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21DCF-5050-405A-B17A-8C4AA84542AE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E4AE-D90C-49A4-A2EF-51AD2FDD0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7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7D4FBF1-52E9-4954-8325-E1C7FEB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5CAEE2-7C7F-46BB-8E43-501AB93A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FC3895-CBB7-4E0B-B284-0AD7B7E0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B474F-8834-4875-9A84-4C2CDF13E32D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F4D988-7015-4D36-BDC7-C0BBCC1C5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062141-7840-4AC4-9F1A-FA3FE8C42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7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ED10A9CF-3089-4F7C-8B4F-7736EAE35F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</p:txBody>
      </p:sp>
      <p:pic>
        <p:nvPicPr>
          <p:cNvPr id="9" name="daily_download_20170615_128">
            <a:hlinkClick r:id="" action="ppaction://media"/>
            <a:extLst>
              <a:ext uri="{FF2B5EF4-FFF2-40B4-BE49-F238E27FC236}">
                <a16:creationId xmlns:a16="http://schemas.microsoft.com/office/drawing/2014/main" id="{8F4CFA0D-DCE6-49CD-87B0-74670D40E62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583"/>
                  <p14:fade out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6550" y="3175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0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760EC10E-5822-4261-B746-5212FF85A5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780" y="-466042"/>
            <a:ext cx="4921624" cy="492162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5" name="3A8CDED4-49AF-4065-A22D-EE0F070ED07E" descr="IMG_5035.PNG">
            <a:extLst>
              <a:ext uri="{FF2B5EF4-FFF2-40B4-BE49-F238E27FC236}">
                <a16:creationId xmlns:a16="http://schemas.microsoft.com/office/drawing/2014/main" id="{335C1F5B-B4E0-456F-97BE-26D6F7584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3989539"/>
            <a:ext cx="24574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ED10A9CF-3089-4F7C-8B4F-7736EAE35F3A}"/>
              </a:ext>
            </a:extLst>
          </p:cNvPr>
          <p:cNvSpPr/>
          <p:nvPr/>
        </p:nvSpPr>
        <p:spPr>
          <a:xfrm>
            <a:off x="8965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4232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000">
        <p15:prstTrans prst="curtains"/>
      </p:transition>
    </mc:Choice>
    <mc:Fallback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A8CDED4-49AF-4065-A22D-EE0F070ED07E" descr="IMG_5035.PNG">
            <a:extLst>
              <a:ext uri="{FF2B5EF4-FFF2-40B4-BE49-F238E27FC236}">
                <a16:creationId xmlns:a16="http://schemas.microsoft.com/office/drawing/2014/main" id="{335C1F5B-B4E0-456F-97BE-26D6F7584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3989539"/>
            <a:ext cx="24574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5E861F01-4797-47AD-B4B4-F4CCB00985CC}"/>
              </a:ext>
            </a:extLst>
          </p:cNvPr>
          <p:cNvGraphicFramePr/>
          <p:nvPr/>
        </p:nvGraphicFramePr>
        <p:xfrm>
          <a:off x="2539092" y="1447801"/>
          <a:ext cx="8632372" cy="529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מלבן 3">
            <a:extLst>
              <a:ext uri="{FF2B5EF4-FFF2-40B4-BE49-F238E27FC236}">
                <a16:creationId xmlns:a16="http://schemas.microsoft.com/office/drawing/2014/main" id="{ED10A9CF-3089-4F7C-8B4F-7736EAE35F3A}"/>
              </a:ext>
            </a:extLst>
          </p:cNvPr>
          <p:cNvSpPr/>
          <p:nvPr/>
        </p:nvSpPr>
        <p:spPr>
          <a:xfrm>
            <a:off x="-1561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760EC10E-5822-4261-B746-5212FF85A5A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780" y="-466042"/>
            <a:ext cx="4921624" cy="492162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7573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0">
        <p:fade/>
      </p:transition>
    </mc:Choice>
    <mc:Fallback xmlns="">
      <p:transition advClick="0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A8CDED4-49AF-4065-A22D-EE0F070ED07E" descr="IMG_5035.PNG">
            <a:extLst>
              <a:ext uri="{FF2B5EF4-FFF2-40B4-BE49-F238E27FC236}">
                <a16:creationId xmlns:a16="http://schemas.microsoft.com/office/drawing/2014/main" id="{335C1F5B-B4E0-456F-97BE-26D6F7584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3989539"/>
            <a:ext cx="24574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5E861F01-4797-47AD-B4B4-F4CCB00985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0809326"/>
              </p:ext>
            </p:extLst>
          </p:nvPr>
        </p:nvGraphicFramePr>
        <p:xfrm>
          <a:off x="2539092" y="1447801"/>
          <a:ext cx="8632372" cy="529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תמונה 7">
            <a:extLst>
              <a:ext uri="{FF2B5EF4-FFF2-40B4-BE49-F238E27FC236}">
                <a16:creationId xmlns:a16="http://schemas.microsoft.com/office/drawing/2014/main" id="{20C93222-51AF-432F-81F4-DE309C373B0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780" y="-466042"/>
            <a:ext cx="4921624" cy="492162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2631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El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A8CDED4-49AF-4065-A22D-EE0F070ED07E" descr="IMG_5035.PNG">
            <a:extLst>
              <a:ext uri="{FF2B5EF4-FFF2-40B4-BE49-F238E27FC236}">
                <a16:creationId xmlns:a16="http://schemas.microsoft.com/office/drawing/2014/main" id="{335C1F5B-B4E0-456F-97BE-26D6F7584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3989539"/>
            <a:ext cx="2457450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5E861F01-4797-47AD-B4B4-F4CCB00985CC}"/>
              </a:ext>
            </a:extLst>
          </p:cNvPr>
          <p:cNvGraphicFramePr/>
          <p:nvPr/>
        </p:nvGraphicFramePr>
        <p:xfrm>
          <a:off x="2539092" y="1447801"/>
          <a:ext cx="8632372" cy="5290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תמונה 7">
            <a:extLst>
              <a:ext uri="{FF2B5EF4-FFF2-40B4-BE49-F238E27FC236}">
                <a16:creationId xmlns:a16="http://schemas.microsoft.com/office/drawing/2014/main" id="{20C93222-51AF-432F-81F4-DE309C373B0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780" y="-466042"/>
            <a:ext cx="4921624" cy="492162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421D9AD-0251-4EBB-AE76-D1637543123B}"/>
              </a:ext>
            </a:extLst>
          </p:cNvPr>
          <p:cNvSpPr txBox="1"/>
          <p:nvPr/>
        </p:nvSpPr>
        <p:spPr>
          <a:xfrm>
            <a:off x="4705350" y="4166604"/>
            <a:ext cx="75247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ebo Black" pitchFamily="2" charset="-79"/>
                <a:cs typeface="Heebo Black" pitchFamily="2" charset="-79"/>
              </a:rPr>
              <a:t>12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ebo Black" pitchFamily="2" charset="-79"/>
              <a:cs typeface="Heebo Black" pitchFamily="2" charset="-79"/>
            </a:endParaRP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B1574CFD-4ED6-4172-A0F4-0F1984CD2D00}"/>
              </a:ext>
            </a:extLst>
          </p:cNvPr>
          <p:cNvSpPr txBox="1"/>
          <p:nvPr/>
        </p:nvSpPr>
        <p:spPr>
          <a:xfrm>
            <a:off x="6423171" y="3214104"/>
            <a:ext cx="75247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ebo Black" pitchFamily="2" charset="-79"/>
                <a:cs typeface="Heebo Black" pitchFamily="2" charset="-79"/>
              </a:rPr>
              <a:t>17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ebo Black" pitchFamily="2" charset="-79"/>
              <a:cs typeface="Heebo Black" pitchFamily="2" charset="-79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47C32021-169B-4FF9-821E-A3939174484A}"/>
              </a:ext>
            </a:extLst>
          </p:cNvPr>
          <p:cNvSpPr txBox="1"/>
          <p:nvPr/>
        </p:nvSpPr>
        <p:spPr>
          <a:xfrm>
            <a:off x="8124825" y="2442579"/>
            <a:ext cx="75247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ebo Black" pitchFamily="2" charset="-79"/>
                <a:cs typeface="Heebo Black" pitchFamily="2" charset="-79"/>
              </a:rPr>
              <a:t>21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ebo Black" pitchFamily="2" charset="-79"/>
              <a:cs typeface="Heebo Black" pitchFamily="2" charset="-79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733C38C-BD63-461E-A6B7-F1B3E68D8319}"/>
              </a:ext>
            </a:extLst>
          </p:cNvPr>
          <p:cNvSpPr txBox="1"/>
          <p:nvPr/>
        </p:nvSpPr>
        <p:spPr>
          <a:xfrm>
            <a:off x="9810749" y="1477379"/>
            <a:ext cx="75247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Heebo Black" pitchFamily="2" charset="-79"/>
                <a:cs typeface="Heebo Black" pitchFamily="2" charset="-79"/>
              </a:rPr>
              <a:t>23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Heebo Black" pitchFamily="2" charset="-79"/>
              <a:cs typeface="Heebo 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620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20C93222-51AF-432F-81F4-DE309C373B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8418"/>
          <a:stretch/>
        </p:blipFill>
        <p:spPr>
          <a:xfrm>
            <a:off x="1181780" y="-466042"/>
            <a:ext cx="4921624" cy="35230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F8F857BD-380D-4A30-A231-D553C3F97C5C}"/>
              </a:ext>
            </a:extLst>
          </p:cNvPr>
          <p:cNvSpPr/>
          <p:nvPr/>
        </p:nvSpPr>
        <p:spPr>
          <a:xfrm>
            <a:off x="10287000" y="3717365"/>
            <a:ext cx="1905000" cy="2662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Heebo" pitchFamily="2" charset="-79"/>
                <a:cs typeface="Heebo" pitchFamily="2" charset="-79"/>
              </a:rPr>
              <a:t>קלידים</a:t>
            </a:r>
          </a:p>
          <a:p>
            <a:pPr marL="0" marR="0" lvl="0" indent="0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dirty="0">
                <a:solidFill>
                  <a:srgbClr val="990000"/>
                </a:solidFill>
                <a:latin typeface="Heebo" pitchFamily="2" charset="-79"/>
                <a:cs typeface="Heebo" pitchFamily="2" charset="-79"/>
              </a:rPr>
              <a:t>מוסיקה</a:t>
            </a:r>
          </a:p>
          <a:p>
            <a:pPr marL="0" marR="0" lvl="0" indent="0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Heebo" pitchFamily="2" charset="-79"/>
                <a:cs typeface="Heebo" pitchFamily="2" charset="-79"/>
              </a:rPr>
              <a:t>הנפשה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Heebo" pitchFamily="2" charset="-79"/>
              <a:cs typeface="Heebo" pitchFamily="2" charset="-79"/>
            </a:endParaRPr>
          </a:p>
        </p:txBody>
      </p:sp>
      <p:pic>
        <p:nvPicPr>
          <p:cNvPr id="1026" name="FC44EA74-3EB5-48A1-8E40-9AEEEEDCC413" descr="IMG_5083.PNG">
            <a:extLst>
              <a:ext uri="{FF2B5EF4-FFF2-40B4-BE49-F238E27FC236}">
                <a16:creationId xmlns:a16="http://schemas.microsoft.com/office/drawing/2014/main" id="{ADAF67F4-D16F-4778-8327-90DB92345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3185925"/>
            <a:ext cx="3794125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6B40976E-9C42-40B3-9418-2BAADD189678}"/>
              </a:ext>
            </a:extLst>
          </p:cNvPr>
          <p:cNvSpPr/>
          <p:nvPr/>
        </p:nvSpPr>
        <p:spPr>
          <a:xfrm>
            <a:off x="5466976" y="3717365"/>
            <a:ext cx="4921624" cy="2662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Heebo" pitchFamily="2" charset="-79"/>
                <a:cs typeface="Heebo" pitchFamily="2" charset="-79"/>
              </a:rPr>
              <a:t>גרף טורים</a:t>
            </a:r>
          </a:p>
          <a:p>
            <a:pPr marL="0" marR="0" lvl="0" indent="0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3600" dirty="0">
                <a:solidFill>
                  <a:srgbClr val="990000"/>
                </a:solidFill>
                <a:latin typeface="Heebo" pitchFamily="2" charset="-79"/>
                <a:cs typeface="Heebo" pitchFamily="2" charset="-79"/>
              </a:rPr>
              <a:t>בטהובן סונטת אור הירח</a:t>
            </a:r>
          </a:p>
          <a:p>
            <a:pPr marL="0" marR="0" lvl="0" indent="0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0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Heebo" pitchFamily="2" charset="-79"/>
                <a:cs typeface="Heebo" pitchFamily="2" charset="-79"/>
              </a:rPr>
              <a:t>ניגוב לפי רכיב בסדרה 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Heebo" pitchFamily="2" charset="-79"/>
              <a:cs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1198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90747713-E883-4F61-9814-8254B6C15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8418"/>
          <a:stretch/>
        </p:blipFill>
        <p:spPr>
          <a:xfrm>
            <a:off x="1181780" y="-466042"/>
            <a:ext cx="4921624" cy="35230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EDE4FD68-3D11-46D8-9D9F-20A66B1AD0CD}"/>
              </a:ext>
            </a:extLst>
          </p:cNvPr>
          <p:cNvSpPr/>
          <p:nvPr/>
        </p:nvSpPr>
        <p:spPr>
          <a:xfrm>
            <a:off x="914400" y="2433171"/>
            <a:ext cx="3937518" cy="2662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Heebo Black" pitchFamily="2" charset="-79"/>
              <a:ea typeface="+mn-ea"/>
              <a:cs typeface="Heebo 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438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90747713-E883-4F61-9814-8254B6C15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8418"/>
          <a:stretch/>
        </p:blipFill>
        <p:spPr>
          <a:xfrm>
            <a:off x="1181780" y="-466042"/>
            <a:ext cx="4921624" cy="352300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" name="מלבן 2">
            <a:extLst>
              <a:ext uri="{FF2B5EF4-FFF2-40B4-BE49-F238E27FC236}">
                <a16:creationId xmlns:a16="http://schemas.microsoft.com/office/drawing/2014/main" id="{EDE4FD68-3D11-46D8-9D9F-20A66B1AD0CD}"/>
              </a:ext>
            </a:extLst>
          </p:cNvPr>
          <p:cNvSpPr/>
          <p:nvPr/>
        </p:nvSpPr>
        <p:spPr>
          <a:xfrm>
            <a:off x="914400" y="2433171"/>
            <a:ext cx="3937518" cy="2662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Heebo Black" pitchFamily="2" charset="-79"/>
              <a:ea typeface="+mn-ea"/>
              <a:cs typeface="Heebo Black" pitchFamily="2" charset="-79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444BF71F-23B2-AA1A-2D75-34133FE724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49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theme/theme1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1164</TotalTime>
  <Words>17</Words>
  <Application>Microsoft Office PowerPoint</Application>
  <PresentationFormat>מסך רחב</PresentationFormat>
  <Paragraphs>10</Paragraphs>
  <Slides>8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11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20" baseType="lpstr">
      <vt:lpstr>Arial</vt:lpstr>
      <vt:lpstr>Calibri</vt:lpstr>
      <vt:lpstr>Calibri Light</vt:lpstr>
      <vt:lpstr>EconSansCnd</vt:lpstr>
      <vt:lpstr>Fb JabutinskiEng Black</vt:lpstr>
      <vt:lpstr>Fb JabutinskiEng Con</vt:lpstr>
      <vt:lpstr>Fb JabutinskiEng Light</vt:lpstr>
      <vt:lpstr>Heebo</vt:lpstr>
      <vt:lpstr>Heebo Black</vt:lpstr>
      <vt:lpstr>Open Sans</vt:lpstr>
      <vt:lpstr>Open Sans Hebrew</vt:lpstr>
      <vt:lpstr>1_ערכת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Dana Arnon Perry</dc:creator>
  <cp:lastModifiedBy>דנה פרי</cp:lastModifiedBy>
  <cp:revision>23</cp:revision>
  <dcterms:created xsi:type="dcterms:W3CDTF">2022-05-23T16:13:22Z</dcterms:created>
  <dcterms:modified xsi:type="dcterms:W3CDTF">2023-01-13T14:30:33Z</dcterms:modified>
</cp:coreProperties>
</file>