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3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4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5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3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4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5.xml" ContentType="application/vnd.openxmlformats-officedocument.presentationml.notesSl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notesSlides/notesSlide6.xml" ContentType="application/vnd.openxmlformats-officedocument.presentationml.notesSl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notesSlides/notesSlide7.xml" ContentType="application/vnd.openxmlformats-officedocument.presentationml.notesSlid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</p:sldMasterIdLst>
  <p:notesMasterIdLst>
    <p:notesMasterId r:id="rId13"/>
  </p:notesMasterIdLst>
  <p:sldIdLst>
    <p:sldId id="2147482082" r:id="rId3"/>
    <p:sldId id="2147482071" r:id="rId4"/>
    <p:sldId id="2147482068" r:id="rId5"/>
    <p:sldId id="2147482081" r:id="rId6"/>
    <p:sldId id="2147482069" r:id="rId7"/>
    <p:sldId id="2147482077" r:id="rId8"/>
    <p:sldId id="2147482070" r:id="rId9"/>
    <p:sldId id="2147482075" r:id="rId10"/>
    <p:sldId id="2147482079" r:id="rId11"/>
    <p:sldId id="8906" r:id="rId1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AppData\Roaming\Microsoft\Excel\&#8207;&#8207;data%20story%20charts%2006%20(version%201).xlsb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ustomers\&#1502;&#1506;&#1489;&#1491;&#1493;&#1514;%20&#1513;&#1512;&#1493;&#1503;\DASHBOARD%20Sharon%20Lab%2018.11.202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Desktop\&#8207;&#8207;data%20story%20charts%2006.202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danaar\Desktop\DATA\&#1502;&#1493;&#1510;&#1512;&#1497;&#1501;\FACEBOOK%20GROUP%20DATA%20STORY\&#1497;&#1506;&#1491;%20&#1502;&#1493;&#1500;%20&#1489;&#1497;&#1510;&#1493;&#1506;\&#1489;&#1497;&#1510;&#1493;&#1506;%20&#1502;&#1493;&#1500;%20&#1497;&#1506;&#1491;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AppData\Roaming\Microsoft\Excel\&#8207;&#8207;data%20story%20charts%2006%20(version%201).xlsb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ustomers\&#1502;&#1506;&#1489;&#1491;&#1493;&#1514;%20&#1513;&#1512;&#1493;&#1503;\DASHBOARD%20Sharon%20Lab%2018.11.2021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Desktop\&#8207;&#8207;data%20story%20charts%2006.2021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Users\danaar\Desktop\DATA\&#1502;&#1493;&#1510;&#1512;&#1497;&#1501;\FACEBOOK%20GROUP%20DATA%20STORY\&#1497;&#1506;&#1491;%20&#1502;&#1493;&#1500;%20&#1489;&#1497;&#1510;&#1493;&#1506;\&#1489;&#1497;&#1510;&#1493;&#1506;%20&#1502;&#1493;&#1500;%20&#1497;&#1506;&#1491;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AppData\Roaming\Microsoft\Excel\&#8207;&#8207;data%20story%20charts%2006%20(version%201).xlsb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ustomers\&#1502;&#1506;&#1489;&#1491;&#1493;&#1514;%20&#1513;&#1512;&#1493;&#1503;\DASHBOARD%20Sharon%20Lab%2018.11.2021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Desktop\&#8207;&#8207;data%20story%20charts%2006.2021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file:///C:\Users\danaar\Desktop\DATA\&#1502;&#1493;&#1510;&#1512;&#1497;&#1501;\FACEBOOK%20GROUP%20DATA%20STORY\&#1497;&#1506;&#1491;%20&#1502;&#1493;&#1500;%20&#1489;&#1497;&#1510;&#1493;&#1506;\&#1489;&#1497;&#1510;&#1493;&#1506;%20&#1502;&#1493;&#1500;%20&#1497;&#1506;&#1491;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AppData\Roaming\Microsoft\Excel\&#8207;&#8207;data%20story%20charts%2006%20(version%201).xlsb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ustomers\&#1502;&#1506;&#1489;&#1491;&#1493;&#1514;%20&#1513;&#1512;&#1493;&#1503;\DASHBOARD%20Sharon%20Lab%2018.11.2021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Desktop\&#8207;&#8207;data%20story%20charts%2006.2021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oleObject" Target="file:///C:\Users\danaar\Desktop\DATA\&#1502;&#1493;&#1510;&#1512;&#1497;&#1501;\FACEBOOK%20GROUP%20DATA%20STORY\&#1497;&#1506;&#1491;%20&#1502;&#1493;&#1500;%20&#1489;&#1497;&#1510;&#1493;&#1506;\&#1489;&#1497;&#1510;&#1493;&#1506;%20&#1502;&#1493;&#1500;%20&#1497;&#1506;&#1491;.xlsx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he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he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he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he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he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kumimoji="0" lang="he-IL" sz="2400" b="1" i="0" u="none" strike="noStrike" kern="1200" cap="none" spc="0" normalizeH="0" baseline="0" dirty="0" smtClean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pPr>
            <a:r>
              <a:rPr kumimoji="0" lang="he-IL" sz="2400" b="1" i="0" u="none" strike="noStrike" kern="1200" cap="none" spc="0" normalizeH="0" baseline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תמהיל כרטיסים תקולים/לא תקולים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kumimoji="0" lang="he-IL" sz="2400" b="1" i="0" u="none" strike="noStrike" kern="1200" cap="none" spc="0" normalizeH="0" baseline="0" dirty="0" smtClean="0">
              <a:ln>
                <a:noFill/>
              </a:ln>
              <a:solidFill>
                <a:srgbClr val="333F5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2.3623851465668051E-2"/>
          <c:y val="0.13416056177082258"/>
          <c:w val="0.95275229706866393"/>
          <c:h val="0.8012396652157539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כרטיסים תקולים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גיליון1!$A$2:$A$13</c:f>
              <c:numCache>
                <c:formatCode>mmmm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גיליון1!$B$2:$B$13</c:f>
              <c:numCache>
                <c:formatCode>0%</c:formatCode>
                <c:ptCount val="12"/>
                <c:pt idx="0">
                  <c:v>0.29000000000000004</c:v>
                </c:pt>
                <c:pt idx="1">
                  <c:v>0.27656903765690377</c:v>
                </c:pt>
                <c:pt idx="2">
                  <c:v>0.28000966990461956</c:v>
                </c:pt>
                <c:pt idx="3">
                  <c:v>0.27</c:v>
                </c:pt>
                <c:pt idx="4">
                  <c:v>0.28756100286853181</c:v>
                </c:pt>
                <c:pt idx="5">
                  <c:v>0.27999849655146491</c:v>
                </c:pt>
                <c:pt idx="6">
                  <c:v>0.26999297807599282</c:v>
                </c:pt>
                <c:pt idx="7">
                  <c:v>0.23842483870170322</c:v>
                </c:pt>
                <c:pt idx="8">
                  <c:v>0.23443026295555897</c:v>
                </c:pt>
                <c:pt idx="9">
                  <c:v>0.21719922139842093</c:v>
                </c:pt>
                <c:pt idx="10">
                  <c:v>0.2133038463206279</c:v>
                </c:pt>
                <c:pt idx="11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88-4CEB-B5EC-6F0DEC4ADD17}"/>
            </c:ext>
          </c:extLst>
        </c:ser>
        <c:ser>
          <c:idx val="1"/>
          <c:order val="1"/>
          <c:tx>
            <c:strRef>
              <c:f>גיליון1!$C$1</c:f>
              <c:strCache>
                <c:ptCount val="1"/>
                <c:pt idx="0">
                  <c:v>כרטיסים תקינים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גיליון1!$A$2:$A$13</c:f>
              <c:numCache>
                <c:formatCode>mmmm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גיליון1!$C$2:$C$13</c:f>
              <c:numCache>
                <c:formatCode>0%</c:formatCode>
                <c:ptCount val="12"/>
                <c:pt idx="0">
                  <c:v>0.71</c:v>
                </c:pt>
                <c:pt idx="1">
                  <c:v>0.72343096234309623</c:v>
                </c:pt>
                <c:pt idx="2">
                  <c:v>0.71999033009538038</c:v>
                </c:pt>
                <c:pt idx="3">
                  <c:v>0.73</c:v>
                </c:pt>
                <c:pt idx="4">
                  <c:v>0.71243899713146819</c:v>
                </c:pt>
                <c:pt idx="5">
                  <c:v>0.72000150344853509</c:v>
                </c:pt>
                <c:pt idx="6">
                  <c:v>0.73000702192400713</c:v>
                </c:pt>
                <c:pt idx="7">
                  <c:v>0.76157516129829683</c:v>
                </c:pt>
                <c:pt idx="8">
                  <c:v>0.76556973704444098</c:v>
                </c:pt>
                <c:pt idx="9">
                  <c:v>0.78280077860157904</c:v>
                </c:pt>
                <c:pt idx="10">
                  <c:v>0.78669615367937207</c:v>
                </c:pt>
                <c:pt idx="1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88-4CEB-B5EC-6F0DEC4ADD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85973480"/>
        <c:axId val="485974792"/>
      </c:barChart>
      <c:dateAx>
        <c:axId val="485973480"/>
        <c:scaling>
          <c:orientation val="minMax"/>
        </c:scaling>
        <c:delete val="0"/>
        <c:axPos val="b"/>
        <c:numFmt formatCode="mm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he-IL"/>
          </a:p>
        </c:txPr>
        <c:crossAx val="485974792"/>
        <c:crosses val="autoZero"/>
        <c:auto val="1"/>
        <c:lblOffset val="100"/>
        <c:baseTimeUnit val="months"/>
      </c:dateAx>
      <c:valAx>
        <c:axId val="4859747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8597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1">
              <a:defRPr kumimoji="0" lang="he-IL" sz="2400" b="1" i="0" u="none" strike="noStrike" kern="1200" cap="none" spc="0" normalizeH="0" baseline="0" dirty="0" smtClean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pPr>
            <a:r>
              <a:rPr kumimoji="0" lang="he-IL" sz="2400" b="1" i="0" u="none" strike="noStrike" kern="1200" cap="none" spc="0" normalizeH="0" baseline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סה"כ שנתי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1">
            <a:defRPr kumimoji="0" lang="he-IL" sz="2400" b="1" i="0" u="none" strike="noStrike" kern="1200" cap="none" spc="0" normalizeH="0" baseline="0" dirty="0" smtClean="0">
              <a:ln>
                <a:noFill/>
              </a:ln>
              <a:solidFill>
                <a:srgbClr val="333F5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defRPr>
          </a:pPr>
          <a:endParaRPr lang="he-I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כרטיסים תקולים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גיליון1!$A$2</c:f>
              <c:strCache>
                <c:ptCount val="1"/>
                <c:pt idx="0">
                  <c:v>סה"כ</c:v>
                </c:pt>
              </c:strCache>
            </c:strRef>
          </c:cat>
          <c:val>
            <c:numRef>
              <c:f>גיליון1!$B$2</c:f>
              <c:numCache>
                <c:formatCode>0%</c:formatCode>
                <c:ptCount val="1"/>
                <c:pt idx="0">
                  <c:v>0.25594181562144952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7A-45B5-B598-ABAA8814726E}"/>
            </c:ext>
          </c:extLst>
        </c:ser>
        <c:ser>
          <c:idx val="1"/>
          <c:order val="1"/>
          <c:tx>
            <c:strRef>
              <c:f>גיליון1!$C$1</c:f>
              <c:strCache>
                <c:ptCount val="1"/>
                <c:pt idx="0">
                  <c:v>כרטיסים תקינים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גיליון1!$A$2</c:f>
              <c:strCache>
                <c:ptCount val="1"/>
                <c:pt idx="0">
                  <c:v>סה"כ</c:v>
                </c:pt>
              </c:strCache>
            </c:strRef>
          </c:cat>
          <c:val>
            <c:numRef>
              <c:f>גיליון1!$C$2</c:f>
              <c:numCache>
                <c:formatCode>0%</c:formatCode>
                <c:ptCount val="1"/>
                <c:pt idx="0">
                  <c:v>0.74405818437855042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7A-45B5-B598-ABAA8814726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205552792"/>
        <c:axId val="1205555088"/>
      </c:barChart>
      <c:catAx>
        <c:axId val="1205552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205555088"/>
        <c:crosses val="autoZero"/>
        <c:auto val="1"/>
        <c:lblAlgn val="ctr"/>
        <c:lblOffset val="100"/>
        <c:noMultiLvlLbl val="0"/>
      </c:catAx>
      <c:valAx>
        <c:axId val="12055550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0555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1">
            <a:defRPr kumimoji="0" lang="he-IL" sz="1200" b="0" i="0" u="none" strike="noStrike" kern="1200" cap="none" spc="0" normalizeH="0" baseline="0">
              <a:ln>
                <a:noFill/>
              </a:ln>
              <a:solidFill>
                <a:srgbClr val="333F5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1">
              <a:defRPr kumimoji="0" lang="he-IL" sz="2400" b="1" i="0" u="none" strike="noStrike" kern="1200" cap="none" spc="0" normalizeH="0" baseline="0" dirty="0" smtClean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pPr>
            <a:r>
              <a:rPr kumimoji="0" lang="en-US" sz="2400" b="1" i="0" u="none" strike="noStrike" kern="1200" cap="none" spc="0" normalizeH="0" baseline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Fb Jabutinski HebEng" panose="00000500000000000000" pitchFamily="50" charset="-79"/>
                <a:ea typeface="+mj-ea"/>
                <a:cs typeface="Fb Jabutinski HebEng" panose="00000500000000000000" pitchFamily="50" charset="-79"/>
              </a:rPr>
              <a:t>2023</a:t>
            </a:r>
            <a:endParaRPr kumimoji="0" lang="he-IL" sz="2400" b="1" i="0" u="none" strike="noStrike" kern="1200" cap="none" spc="0" normalizeH="0" baseline="0" dirty="0">
              <a:ln>
                <a:noFill/>
              </a:ln>
              <a:solidFill>
                <a:srgbClr val="333F50"/>
              </a:solidFill>
              <a:effectLst/>
              <a:uLnTx/>
              <a:uFillTx/>
              <a:latin typeface="Fb Jabutinski HebEng" panose="00000500000000000000" pitchFamily="50" charset="-79"/>
              <a:ea typeface="+mj-ea"/>
              <a:cs typeface="Fb Jabutinski HebEng" panose="00000500000000000000" pitchFamily="50" charset="-79"/>
            </a:endParaRPr>
          </a:p>
        </c:rich>
      </c:tx>
      <c:layout>
        <c:manualLayout>
          <c:xMode val="edge"/>
          <c:yMode val="edge"/>
          <c:x val="0.30778980466555905"/>
          <c:y val="0.160496856083170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1">
            <a:defRPr kumimoji="0" lang="he-IL" sz="2400" b="1" i="0" u="none" strike="noStrike" kern="1200" cap="none" spc="0" normalizeH="0" baseline="0" dirty="0" smtClean="0">
              <a:ln>
                <a:noFill/>
              </a:ln>
              <a:solidFill>
                <a:srgbClr val="333F50"/>
              </a:solidFill>
              <a:effectLst/>
              <a:uLnTx/>
              <a:uFillTx/>
              <a:latin typeface="Calibri Light" panose="020F0302020204030204" pitchFamily="34" charset="0"/>
              <a:ea typeface="+mj-ea"/>
              <a:cs typeface="Calibri Light" panose="020F0302020204030204" pitchFamily="34" charset="0"/>
            </a:defRPr>
          </a:pPr>
          <a:endParaRPr lang="he-IL"/>
        </a:p>
      </c:txPr>
    </c:title>
    <c:autoTitleDeleted val="0"/>
    <c:plotArea>
      <c:layout>
        <c:manualLayout>
          <c:layoutTarget val="inner"/>
          <c:xMode val="edge"/>
          <c:yMode val="edge"/>
          <c:x val="6.599487630330432E-2"/>
          <c:y val="0.13503873408377126"/>
          <c:w val="0.86801024739339139"/>
          <c:h val="0.754273778962317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כרטיסים תקולים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lt1"/>
                      </a:solidFill>
                      <a:latin typeface="Fb Jabutinski HebEng" panose="00000500000000000000" pitchFamily="50" charset="-79"/>
                      <a:ea typeface="+mn-ea"/>
                      <a:cs typeface="Fb Jabutinski HebEng" panose="00000500000000000000" pitchFamily="50" charset="-79"/>
                    </a:defRPr>
                  </a:pPr>
                  <a:endParaRPr lang="he-IL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42422706394605902"/>
                      <c:h val="0.198684039082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553-4C9C-9909-6E5D249045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Fb Jabutinski HebEng" panose="00000500000000000000" pitchFamily="50" charset="-79"/>
                    <a:ea typeface="+mn-ea"/>
                    <a:cs typeface="Fb Jabutinski HebEng" panose="00000500000000000000" pitchFamily="50" charset="-79"/>
                  </a:defRPr>
                </a:pPr>
                <a:endParaRPr lang="he-IL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גיליון1!$A$2</c:f>
              <c:strCache>
                <c:ptCount val="1"/>
                <c:pt idx="0">
                  <c:v>סה"כ</c:v>
                </c:pt>
              </c:strCache>
            </c:strRef>
          </c:cat>
          <c:val>
            <c:numRef>
              <c:f>גיליון1!$B$2</c:f>
              <c:numCache>
                <c:formatCode>0%</c:formatCode>
                <c:ptCount val="1"/>
                <c:pt idx="0">
                  <c:v>0.25594181562144952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7A-45B5-B598-ABAA8814726E}"/>
            </c:ext>
          </c:extLst>
        </c:ser>
        <c:ser>
          <c:idx val="1"/>
          <c:order val="1"/>
          <c:tx>
            <c:strRef>
              <c:f>גיליון1!$C$1</c:f>
              <c:strCache>
                <c:ptCount val="1"/>
                <c:pt idx="0">
                  <c:v>כרטיסים תקינים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BAF4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553-4C9C-9909-6E5D24904590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031280248635815"/>
                      <c:h val="0.198684039082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553-4C9C-9909-6E5D249045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Fb Jabutinski HebEng" panose="00000500000000000000" pitchFamily="50" charset="-79"/>
                    <a:ea typeface="+mn-ea"/>
                    <a:cs typeface="Fb Jabutinski HebEng" panose="00000500000000000000" pitchFamily="50" charset="-79"/>
                  </a:defRPr>
                </a:pPr>
                <a:endParaRPr lang="he-IL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גיליון1!$A$2</c:f>
              <c:strCache>
                <c:ptCount val="1"/>
                <c:pt idx="0">
                  <c:v>סה"כ</c:v>
                </c:pt>
              </c:strCache>
            </c:strRef>
          </c:cat>
          <c:val>
            <c:numRef>
              <c:f>גיליון1!$C$2</c:f>
              <c:numCache>
                <c:formatCode>0%</c:formatCode>
                <c:ptCount val="1"/>
                <c:pt idx="0">
                  <c:v>0.74405818437855042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7A-45B5-B598-ABAA8814726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205552792"/>
        <c:axId val="1205555088"/>
      </c:barChart>
      <c:catAx>
        <c:axId val="1205552792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205555088"/>
        <c:crosses val="autoZero"/>
        <c:auto val="1"/>
        <c:lblAlgn val="ctr"/>
        <c:lblOffset val="100"/>
        <c:noMultiLvlLbl val="0"/>
      </c:catAx>
      <c:valAx>
        <c:axId val="12055550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05552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623851465668051E-2"/>
          <c:y val="0.28082140591877491"/>
          <c:w val="0.95275229706866393"/>
          <c:h val="0.618605263278307"/>
        </c:manualLayout>
      </c:layout>
      <c:lineChart>
        <c:grouping val="standard"/>
        <c:varyColors val="0"/>
        <c:ser>
          <c:idx val="1"/>
          <c:order val="0"/>
          <c:tx>
            <c:strRef>
              <c:f>גיליון1!$C$1</c:f>
              <c:strCache>
                <c:ptCount val="1"/>
                <c:pt idx="0">
                  <c:v>כרטיסים תקינים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12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23E6-4A39-86DE-2592047CA6ED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23E6-4A39-86DE-2592047CA6ED}"/>
              </c:ext>
            </c:extLst>
          </c:dPt>
          <c:dPt>
            <c:idx val="7"/>
            <c:marker>
              <c:symbol val="circle"/>
              <c:size val="12"/>
              <c:spPr>
                <a:solidFill>
                  <a:srgbClr val="6BAF43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23E6-4A39-86DE-2592047CA6ED}"/>
              </c:ext>
            </c:extLst>
          </c:dPt>
          <c:dPt>
            <c:idx val="11"/>
            <c:marker>
              <c:symbol val="circle"/>
              <c:size val="12"/>
              <c:spPr>
                <a:solidFill>
                  <a:srgbClr val="6BAF43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23E6-4A39-86DE-2592047CA6ED}"/>
              </c:ext>
            </c:extLst>
          </c:dPt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E6-4A39-86DE-2592047CA6ED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3E6-4A39-86DE-2592047CA6ED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3E6-4A39-86DE-2592047CA6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Fb Jabutinski HebEng" panose="00000500000000000000" pitchFamily="50" charset="-79"/>
                    <a:ea typeface="+mn-ea"/>
                    <a:cs typeface="Fb Jabutinski HebEng" panose="00000500000000000000" pitchFamily="50" charset="-79"/>
                  </a:defRPr>
                </a:pPr>
                <a:endParaRPr lang="he-IL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גיליון1!$A$2:$A$13</c:f>
              <c:numCache>
                <c:formatCode>mmmm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גיליון1!$C$2:$C$13</c:f>
              <c:numCache>
                <c:formatCode>0%</c:formatCode>
                <c:ptCount val="12"/>
                <c:pt idx="0">
                  <c:v>0.71</c:v>
                </c:pt>
                <c:pt idx="1">
                  <c:v>0.72343096234309623</c:v>
                </c:pt>
                <c:pt idx="2">
                  <c:v>0.71999033009538038</c:v>
                </c:pt>
                <c:pt idx="3">
                  <c:v>0.73</c:v>
                </c:pt>
                <c:pt idx="4">
                  <c:v>0.71243899713146819</c:v>
                </c:pt>
                <c:pt idx="5">
                  <c:v>0.72000150344853509</c:v>
                </c:pt>
                <c:pt idx="6">
                  <c:v>0.73000702192400713</c:v>
                </c:pt>
                <c:pt idx="7">
                  <c:v>0.76157516129829683</c:v>
                </c:pt>
                <c:pt idx="8">
                  <c:v>0.76556973704444098</c:v>
                </c:pt>
                <c:pt idx="9">
                  <c:v>0.78280077860157904</c:v>
                </c:pt>
                <c:pt idx="10">
                  <c:v>0.78669615367937207</c:v>
                </c:pt>
                <c:pt idx="11">
                  <c:v>0.8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23E6-4A39-86DE-2592047CA6E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85973480"/>
        <c:axId val="485974792"/>
      </c:lineChart>
      <c:dateAx>
        <c:axId val="485973480"/>
        <c:scaling>
          <c:orientation val="minMax"/>
        </c:scaling>
        <c:delete val="0"/>
        <c:axPos val="b"/>
        <c:numFmt formatCode="mm/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spc="120" normalizeH="0" baseline="0">
                <a:solidFill>
                  <a:schemeClr val="tx1"/>
                </a:solidFill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defRPr>
            </a:pPr>
            <a:endParaRPr lang="he-IL"/>
          </a:p>
        </c:txPr>
        <c:crossAx val="485974792"/>
        <c:crosses val="autoZero"/>
        <c:auto val="1"/>
        <c:lblOffset val="100"/>
        <c:baseTimeUnit val="months"/>
      </c:dateAx>
      <c:valAx>
        <c:axId val="4859747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85973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9487630330432E-2"/>
          <c:y val="0.33981058494850636"/>
          <c:w val="0.86801024739339139"/>
          <c:h val="0.549501928097582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גיליון1!$A$2</c:f>
              <c:strCache>
                <c:ptCount val="1"/>
                <c:pt idx="0">
                  <c:v>סה"כ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BAF43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553-4C9C-9909-6E5D24904590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7D4-47BA-BDC5-28194A30219A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42422706394605902"/>
                      <c:h val="0.198684039082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553-4C9C-9909-6E5D24904590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Fb Jabutinski HebEng" panose="00000500000000000000" pitchFamily="50" charset="-79"/>
                      <a:ea typeface="+mn-ea"/>
                      <a:cs typeface="Fb Jabutinski HebEng" panose="00000500000000000000" pitchFamily="50" charset="-79"/>
                    </a:defRPr>
                  </a:pPr>
                  <a:endParaRPr lang="he-I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031280248635815"/>
                      <c:h val="0.198684039082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7D4-47BA-BDC5-28194A3021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Fb Jabutinski HebEng" panose="00000500000000000000" pitchFamily="50" charset="-79"/>
                    <a:ea typeface="+mn-ea"/>
                    <a:cs typeface="Fb Jabutinski HebEng" panose="00000500000000000000" pitchFamily="50" charset="-79"/>
                  </a:defRPr>
                </a:pPr>
                <a:endParaRPr lang="he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גיליון1!$B$1:$C$1</c:f>
              <c:strCache>
                <c:ptCount val="2"/>
                <c:pt idx="0">
                  <c:v>Q4</c:v>
                </c:pt>
                <c:pt idx="1">
                  <c:v>Q1-Q3</c:v>
                </c:pt>
              </c:strCache>
            </c:strRef>
          </c:cat>
          <c:val>
            <c:numRef>
              <c:f>גיליון1!$B$2:$C$2</c:f>
              <c:numCache>
                <c:formatCode>0%</c:formatCode>
                <c:ptCount val="2"/>
                <c:pt idx="0">
                  <c:v>0.79</c:v>
                </c:pt>
                <c:pt idx="1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7A-45B5-B598-ABAA8814726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95"/>
        <c:axId val="1205552792"/>
        <c:axId val="1205555088"/>
      </c:barChart>
      <c:catAx>
        <c:axId val="1205552792"/>
        <c:scaling>
          <c:orientation val="maxMin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100" b="1" i="0" u="none" strike="noStrike" kern="1200" cap="all" spc="120" normalizeH="0" baseline="0">
                <a:solidFill>
                  <a:schemeClr val="tx1"/>
                </a:solidFill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defRPr>
            </a:pPr>
            <a:endParaRPr lang="he-IL"/>
          </a:p>
        </c:txPr>
        <c:crossAx val="1205555088"/>
        <c:crosses val="autoZero"/>
        <c:auto val="1"/>
        <c:lblAlgn val="ctr"/>
        <c:lblOffset val="100"/>
        <c:noMultiLvlLbl val="0"/>
      </c:catAx>
      <c:valAx>
        <c:axId val="1205555088"/>
        <c:scaling>
          <c:orientation val="minMax"/>
          <c:max val="0.8"/>
          <c:min val="0"/>
        </c:scaling>
        <c:delete val="1"/>
        <c:axPos val="r"/>
        <c:numFmt formatCode="0%" sourceLinked="1"/>
        <c:majorTickMark val="out"/>
        <c:minorTickMark val="none"/>
        <c:tickLblPos val="nextTo"/>
        <c:crossAx val="1205552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623851465668051E-2"/>
          <c:y val="0.28082140591877491"/>
          <c:w val="0.95275229706866393"/>
          <c:h val="0.618605263278307"/>
        </c:manualLayout>
      </c:layout>
      <c:lineChart>
        <c:grouping val="standard"/>
        <c:varyColors val="0"/>
        <c:ser>
          <c:idx val="1"/>
          <c:order val="0"/>
          <c:tx>
            <c:strRef>
              <c:f>גיליון1!$C$1</c:f>
              <c:strCache>
                <c:ptCount val="1"/>
                <c:pt idx="0">
                  <c:v>כרטיסים תקינים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12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23E6-4A39-86DE-2592047CA6ED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23E6-4A39-86DE-2592047CA6ED}"/>
              </c:ext>
            </c:extLst>
          </c:dPt>
          <c:dPt>
            <c:idx val="7"/>
            <c:marker>
              <c:symbol val="circle"/>
              <c:size val="12"/>
              <c:spPr>
                <a:solidFill>
                  <a:srgbClr val="6BAF43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23E6-4A39-86DE-2592047CA6ED}"/>
              </c:ext>
            </c:extLst>
          </c:dPt>
          <c:dPt>
            <c:idx val="11"/>
            <c:marker>
              <c:symbol val="circle"/>
              <c:size val="12"/>
              <c:spPr>
                <a:solidFill>
                  <a:srgbClr val="6BAF43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23E6-4A39-86DE-2592047CA6ED}"/>
              </c:ext>
            </c:extLst>
          </c:dPt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E6-4A39-86DE-2592047CA6ED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3E6-4A39-86DE-2592047CA6ED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3E6-4A39-86DE-2592047CA6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Fb Jabutinski HebEng" panose="00000500000000000000" pitchFamily="50" charset="-79"/>
                    <a:ea typeface="+mn-ea"/>
                    <a:cs typeface="Fb Jabutinski HebEng" panose="00000500000000000000" pitchFamily="50" charset="-79"/>
                  </a:defRPr>
                </a:pPr>
                <a:endParaRPr lang="he-IL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גיליון1!$A$2:$A$13</c:f>
              <c:numCache>
                <c:formatCode>mmmm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גיליון1!$C$2:$C$13</c:f>
              <c:numCache>
                <c:formatCode>0%</c:formatCode>
                <c:ptCount val="12"/>
                <c:pt idx="0">
                  <c:v>0.71</c:v>
                </c:pt>
                <c:pt idx="1">
                  <c:v>0.72343096234309623</c:v>
                </c:pt>
                <c:pt idx="2">
                  <c:v>0.71999033009538038</c:v>
                </c:pt>
                <c:pt idx="3">
                  <c:v>0.73</c:v>
                </c:pt>
                <c:pt idx="4">
                  <c:v>0.71243899713146819</c:v>
                </c:pt>
                <c:pt idx="5">
                  <c:v>0.72000150344853509</c:v>
                </c:pt>
                <c:pt idx="6">
                  <c:v>0.73000702192400713</c:v>
                </c:pt>
                <c:pt idx="7">
                  <c:v>0.76157516129829683</c:v>
                </c:pt>
                <c:pt idx="8">
                  <c:v>0.76556973704444098</c:v>
                </c:pt>
                <c:pt idx="9">
                  <c:v>0.78280077860157904</c:v>
                </c:pt>
                <c:pt idx="10">
                  <c:v>0.78669615367937207</c:v>
                </c:pt>
                <c:pt idx="11">
                  <c:v>0.8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23E6-4A39-86DE-2592047CA6E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85973480"/>
        <c:axId val="485974792"/>
      </c:lineChart>
      <c:dateAx>
        <c:axId val="485973480"/>
        <c:scaling>
          <c:orientation val="minMax"/>
        </c:scaling>
        <c:delete val="0"/>
        <c:axPos val="b"/>
        <c:numFmt formatCode="mm/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spc="120" normalizeH="0" baseline="0">
                <a:solidFill>
                  <a:schemeClr val="tx1"/>
                </a:solidFill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defRPr>
            </a:pPr>
            <a:endParaRPr lang="he-IL"/>
          </a:p>
        </c:txPr>
        <c:crossAx val="485974792"/>
        <c:crosses val="autoZero"/>
        <c:auto val="1"/>
        <c:lblOffset val="100"/>
        <c:baseTimeUnit val="months"/>
      </c:dateAx>
      <c:valAx>
        <c:axId val="4859747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85973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623851465668051E-2"/>
          <c:y val="0.22547765038303763"/>
          <c:w val="0.95275229706866393"/>
          <c:h val="0.66376859306960823"/>
        </c:manualLayout>
      </c:layout>
      <c:lineChart>
        <c:grouping val="standard"/>
        <c:varyColors val="0"/>
        <c:ser>
          <c:idx val="1"/>
          <c:order val="0"/>
          <c:tx>
            <c:strRef>
              <c:f>גיליון1!$C$1</c:f>
              <c:strCache>
                <c:ptCount val="1"/>
                <c:pt idx="0">
                  <c:v>כרטיסים תקינים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12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774C-4FD9-B2B9-B5AAE2F900F1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774C-4FD9-B2B9-B5AAE2F900F1}"/>
              </c:ext>
            </c:extLst>
          </c:dPt>
          <c:dPt>
            <c:idx val="7"/>
            <c:marker>
              <c:symbol val="circle"/>
              <c:size val="12"/>
              <c:spPr>
                <a:solidFill>
                  <a:srgbClr val="6BAF43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FD71-47BF-A558-4400AD1FBC22}"/>
              </c:ext>
            </c:extLst>
          </c:dPt>
          <c:dPt>
            <c:idx val="11"/>
            <c:marker>
              <c:symbol val="circle"/>
              <c:size val="12"/>
              <c:spPr>
                <a:solidFill>
                  <a:srgbClr val="6BAF43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774C-4FD9-B2B9-B5AAE2F900F1}"/>
              </c:ext>
            </c:extLst>
          </c:dPt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74C-4FD9-B2B9-B5AAE2F900F1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71-47BF-A558-4400AD1FBC22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4C-4FD9-B2B9-B5AAE2F900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גיליון1!$A$2:$A$13</c:f>
              <c:numCache>
                <c:formatCode>mmmm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גיליון1!$C$2:$C$13</c:f>
              <c:numCache>
                <c:formatCode>0%</c:formatCode>
                <c:ptCount val="12"/>
                <c:pt idx="0">
                  <c:v>0.71</c:v>
                </c:pt>
                <c:pt idx="1">
                  <c:v>0.72343096234309623</c:v>
                </c:pt>
                <c:pt idx="2">
                  <c:v>0.71999033009538038</c:v>
                </c:pt>
                <c:pt idx="3">
                  <c:v>0.73</c:v>
                </c:pt>
                <c:pt idx="4">
                  <c:v>0.71243899713146819</c:v>
                </c:pt>
                <c:pt idx="5">
                  <c:v>0.72000150344853509</c:v>
                </c:pt>
                <c:pt idx="6">
                  <c:v>0.73000702192400713</c:v>
                </c:pt>
                <c:pt idx="7">
                  <c:v>0.76157516129829683</c:v>
                </c:pt>
                <c:pt idx="8">
                  <c:v>0.76556973704444098</c:v>
                </c:pt>
                <c:pt idx="9">
                  <c:v>0.78280077860157904</c:v>
                </c:pt>
                <c:pt idx="10">
                  <c:v>0.78669615367937207</c:v>
                </c:pt>
                <c:pt idx="11">
                  <c:v>0.8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F488-4CEB-B5EC-6F0DEC4ADD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85973480"/>
        <c:axId val="485974792"/>
      </c:lineChart>
      <c:dateAx>
        <c:axId val="485973480"/>
        <c:scaling>
          <c:orientation val="minMax"/>
        </c:scaling>
        <c:delete val="0"/>
        <c:axPos val="b"/>
        <c:numFmt formatCode="mm/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/>
                </a:solidFill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defRPr>
            </a:pPr>
            <a:endParaRPr lang="he-IL"/>
          </a:p>
        </c:txPr>
        <c:crossAx val="485974792"/>
        <c:crosses val="autoZero"/>
        <c:auto val="1"/>
        <c:lblOffset val="100"/>
        <c:baseTimeUnit val="months"/>
      </c:dateAx>
      <c:valAx>
        <c:axId val="4859747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85973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מכירות</c:v>
                </c:pt>
              </c:strCache>
            </c:strRef>
          </c:tx>
          <c:dPt>
            <c:idx val="0"/>
            <c:bubble3D val="0"/>
            <c:spPr>
              <a:solidFill>
                <a:srgbClr val="6BAF4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277-4714-A7E5-06074673862F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277-4714-A7E5-06074673862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79%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366741477609119"/>
                      <c:h val="0.2993234475890427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C277-4714-A7E5-0607467386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Fb Jabutinski HebEng" panose="00000500000000000000" pitchFamily="50" charset="-79"/>
                    <a:ea typeface="+mn-ea"/>
                    <a:cs typeface="Fb Jabutinski HebEng" panose="00000500000000000000" pitchFamily="50" charset="-79"/>
                  </a:defRPr>
                </a:pPr>
                <a:endParaRPr lang="he-IL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גיליון1!$A$2:$A$3</c:f>
              <c:strCache>
                <c:ptCount val="2"/>
                <c:pt idx="0">
                  <c:v>רבעון ראשון</c:v>
                </c:pt>
                <c:pt idx="1">
                  <c:v>רבעון שני</c:v>
                </c:pt>
              </c:strCache>
            </c:strRef>
          </c:cat>
          <c:val>
            <c:numRef>
              <c:f>גיליון1!$B$2:$B$3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77-4714-A7E5-060746738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9241897118759E-4"/>
          <c:y val="0.28082140591877491"/>
          <c:w val="0.97568691683438724"/>
          <c:h val="0.618605263278307"/>
        </c:manualLayout>
      </c:layout>
      <c:areaChart>
        <c:grouping val="standard"/>
        <c:varyColors val="0"/>
        <c:ser>
          <c:idx val="0"/>
          <c:order val="1"/>
          <c:tx>
            <c:strRef>
              <c:f>גיליון1!$E$1</c:f>
              <c:strCache>
                <c:ptCount val="1"/>
                <c:pt idx="0">
                  <c:v>Q4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25400" cap="rnd">
              <a:noFill/>
            </a:ln>
            <a:effectLst/>
          </c:spPr>
          <c:val>
            <c:numRef>
              <c:f>גיליון1!$E$2:$E$13</c:f>
              <c:numCache>
                <c:formatCode>General</c:formatCode>
                <c:ptCount val="12"/>
                <c:pt idx="8" formatCode="0%">
                  <c:v>0.76556973704444098</c:v>
                </c:pt>
                <c:pt idx="9" formatCode="0%">
                  <c:v>0.78280077860157904</c:v>
                </c:pt>
                <c:pt idx="10" formatCode="0%">
                  <c:v>0.78669615367937207</c:v>
                </c:pt>
                <c:pt idx="11" formatCode="0%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57-4CA1-9FFF-96F17BAECD71}"/>
            </c:ext>
          </c:extLst>
        </c:ser>
        <c:ser>
          <c:idx val="2"/>
          <c:order val="2"/>
          <c:tx>
            <c:strRef>
              <c:f>גיליון1!$D$1</c:f>
              <c:strCache>
                <c:ptCount val="1"/>
                <c:pt idx="0">
                  <c:v>Q1-Q3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25400">
              <a:noFill/>
            </a:ln>
            <a:effectLst/>
          </c:spPr>
          <c:val>
            <c:numRef>
              <c:f>גיליון1!$D$2:$D$13</c:f>
              <c:numCache>
                <c:formatCode>0%</c:formatCode>
                <c:ptCount val="12"/>
                <c:pt idx="0">
                  <c:v>0.71</c:v>
                </c:pt>
                <c:pt idx="1">
                  <c:v>0.72343096234309623</c:v>
                </c:pt>
                <c:pt idx="2">
                  <c:v>0.71999033009538038</c:v>
                </c:pt>
                <c:pt idx="3">
                  <c:v>0.73</c:v>
                </c:pt>
                <c:pt idx="4">
                  <c:v>0.71243899713146819</c:v>
                </c:pt>
                <c:pt idx="5">
                  <c:v>0.72000150344853509</c:v>
                </c:pt>
                <c:pt idx="6">
                  <c:v>0.73000702192400713</c:v>
                </c:pt>
                <c:pt idx="7">
                  <c:v>0.76157516129829683</c:v>
                </c:pt>
                <c:pt idx="8">
                  <c:v>0.76556973704444098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57-4CA1-9FFF-96F17BAEC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5973480"/>
        <c:axId val="485974792"/>
      </c:areaChart>
      <c:lineChart>
        <c:grouping val="standard"/>
        <c:varyColors val="0"/>
        <c:ser>
          <c:idx val="1"/>
          <c:order val="0"/>
          <c:tx>
            <c:strRef>
              <c:f>גיליון1!$C$1</c:f>
              <c:strCache>
                <c:ptCount val="1"/>
                <c:pt idx="0">
                  <c:v>כרטיסים תקינים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12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23E6-4A39-86DE-2592047CA6ED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23E6-4A39-86DE-2592047CA6ED}"/>
              </c:ext>
            </c:extLst>
          </c:dPt>
          <c:dPt>
            <c:idx val="7"/>
            <c:marker>
              <c:symbol val="circle"/>
              <c:size val="12"/>
              <c:spPr>
                <a:solidFill>
                  <a:srgbClr val="6BAF43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23E6-4A39-86DE-2592047CA6ED}"/>
              </c:ext>
            </c:extLst>
          </c:dPt>
          <c:dPt>
            <c:idx val="11"/>
            <c:marker>
              <c:symbol val="circle"/>
              <c:size val="12"/>
              <c:spPr>
                <a:solidFill>
                  <a:srgbClr val="6BAF43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23E6-4A39-86DE-2592047CA6ED}"/>
              </c:ext>
            </c:extLst>
          </c:dPt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E6-4A39-86DE-2592047CA6ED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3E6-4A39-86DE-2592047CA6ED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3E6-4A39-86DE-2592047CA6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Fb Jabutinski HebEng" panose="00000500000000000000" pitchFamily="50" charset="-79"/>
                    <a:ea typeface="+mn-ea"/>
                    <a:cs typeface="Fb Jabutinski HebEng" panose="00000500000000000000" pitchFamily="50" charset="-79"/>
                  </a:defRPr>
                </a:pPr>
                <a:endParaRPr lang="he-IL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גיליון1!$A$2:$A$13</c:f>
              <c:numCache>
                <c:formatCode>mmmm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גיליון1!$C$2:$C$13</c:f>
              <c:numCache>
                <c:formatCode>0%</c:formatCode>
                <c:ptCount val="12"/>
                <c:pt idx="0">
                  <c:v>0.71</c:v>
                </c:pt>
                <c:pt idx="1">
                  <c:v>0.72343096234309623</c:v>
                </c:pt>
                <c:pt idx="2">
                  <c:v>0.71999033009538038</c:v>
                </c:pt>
                <c:pt idx="3">
                  <c:v>0.73</c:v>
                </c:pt>
                <c:pt idx="4">
                  <c:v>0.71243899713146819</c:v>
                </c:pt>
                <c:pt idx="5">
                  <c:v>0.72000150344853509</c:v>
                </c:pt>
                <c:pt idx="6">
                  <c:v>0.73000702192400713</c:v>
                </c:pt>
                <c:pt idx="7">
                  <c:v>0.76157516129829683</c:v>
                </c:pt>
                <c:pt idx="8">
                  <c:v>0.76556973704444098</c:v>
                </c:pt>
                <c:pt idx="9">
                  <c:v>0.78280077860157904</c:v>
                </c:pt>
                <c:pt idx="10">
                  <c:v>0.78669615367937207</c:v>
                </c:pt>
                <c:pt idx="11">
                  <c:v>0.8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23E6-4A39-86DE-2592047CA6E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85973480"/>
        <c:axId val="485974792"/>
      </c:lineChart>
      <c:catAx>
        <c:axId val="485973480"/>
        <c:scaling>
          <c:orientation val="minMax"/>
        </c:scaling>
        <c:delete val="0"/>
        <c:axPos val="b"/>
        <c:numFmt formatCode="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/>
                </a:solidFill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defRPr>
            </a:pPr>
            <a:endParaRPr lang="he-IL"/>
          </a:p>
        </c:txPr>
        <c:crossAx val="485974792"/>
        <c:crosses val="autoZero"/>
        <c:auto val="1"/>
        <c:lblAlgn val="ctr"/>
        <c:lblOffset val="100"/>
        <c:noMultiLvlLbl val="0"/>
      </c:catAx>
      <c:valAx>
        <c:axId val="4859747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5973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Fb Jabutinski HebEng" panose="00000500000000000000" pitchFamily="50" charset="-79"/>
          <a:cs typeface="Fb Jabutinski HebEng" panose="00000500000000000000" pitchFamily="50" charset="-79"/>
        </a:defRPr>
      </a:pPr>
      <a:endParaRPr lang="he-IL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9241897118759E-4"/>
          <c:y val="0.28082140591877491"/>
          <c:w val="0.97568691683438724"/>
          <c:h val="0.618605263278307"/>
        </c:manualLayout>
      </c:layout>
      <c:areaChart>
        <c:grouping val="standard"/>
        <c:varyColors val="0"/>
        <c:ser>
          <c:idx val="0"/>
          <c:order val="1"/>
          <c:tx>
            <c:strRef>
              <c:f>גיליון1!$E$1</c:f>
              <c:strCache>
                <c:ptCount val="1"/>
                <c:pt idx="0">
                  <c:v>Q4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25400" cap="rnd">
              <a:noFill/>
            </a:ln>
            <a:effectLst/>
          </c:spPr>
          <c:val>
            <c:numRef>
              <c:f>גיליון1!$E$2:$E$13</c:f>
              <c:numCache>
                <c:formatCode>General</c:formatCode>
                <c:ptCount val="12"/>
                <c:pt idx="8" formatCode="0%">
                  <c:v>0.76556973704444098</c:v>
                </c:pt>
                <c:pt idx="9" formatCode="0%">
                  <c:v>0.78280077860157904</c:v>
                </c:pt>
                <c:pt idx="10" formatCode="0%">
                  <c:v>0.78669615367937207</c:v>
                </c:pt>
                <c:pt idx="11" formatCode="0%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57-4CA1-9FFF-96F17BAECD71}"/>
            </c:ext>
          </c:extLst>
        </c:ser>
        <c:ser>
          <c:idx val="2"/>
          <c:order val="2"/>
          <c:tx>
            <c:strRef>
              <c:f>גיליון1!$D$1</c:f>
              <c:strCache>
                <c:ptCount val="1"/>
                <c:pt idx="0">
                  <c:v>Q1-Q3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25400">
              <a:noFill/>
            </a:ln>
            <a:effectLst/>
          </c:spPr>
          <c:val>
            <c:numRef>
              <c:f>גיליון1!$D$2:$D$13</c:f>
              <c:numCache>
                <c:formatCode>0%</c:formatCode>
                <c:ptCount val="12"/>
                <c:pt idx="0">
                  <c:v>0.71</c:v>
                </c:pt>
                <c:pt idx="1">
                  <c:v>0.72343096234309623</c:v>
                </c:pt>
                <c:pt idx="2">
                  <c:v>0.71999033009538038</c:v>
                </c:pt>
                <c:pt idx="3">
                  <c:v>0.73</c:v>
                </c:pt>
                <c:pt idx="4">
                  <c:v>0.71243899713146819</c:v>
                </c:pt>
                <c:pt idx="5">
                  <c:v>0.72000150344853509</c:v>
                </c:pt>
                <c:pt idx="6">
                  <c:v>0.73000702192400713</c:v>
                </c:pt>
                <c:pt idx="7">
                  <c:v>0.76157516129829683</c:v>
                </c:pt>
                <c:pt idx="8">
                  <c:v>0.76556973704444098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57-4CA1-9FFF-96F17BAEC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5973480"/>
        <c:axId val="485974792"/>
      </c:areaChart>
      <c:lineChart>
        <c:grouping val="standard"/>
        <c:varyColors val="0"/>
        <c:ser>
          <c:idx val="1"/>
          <c:order val="0"/>
          <c:tx>
            <c:strRef>
              <c:f>גיליון1!$C$1</c:f>
              <c:strCache>
                <c:ptCount val="1"/>
                <c:pt idx="0">
                  <c:v>כרטיסים תקינים</c:v>
                </c:pt>
              </c:strCache>
            </c:strRef>
          </c:tx>
          <c:spPr>
            <a:ln w="2222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circle"/>
              <c:size val="12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23E6-4A39-86DE-2592047CA6ED}"/>
              </c:ext>
            </c:extLst>
          </c:dPt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23E6-4A39-86DE-2592047CA6ED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23E6-4A39-86DE-2592047CA6ED}"/>
              </c:ext>
            </c:extLst>
          </c:dPt>
          <c:dPt>
            <c:idx val="11"/>
            <c:marker>
              <c:symbol val="circle"/>
              <c:size val="12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23E6-4A39-86DE-2592047CA6ED}"/>
              </c:ext>
            </c:extLst>
          </c:dPt>
          <c:dLbls>
            <c:delete val="1"/>
          </c:dLbls>
          <c:cat>
            <c:numRef>
              <c:f>גיליון1!$A$2:$A$13</c:f>
              <c:numCache>
                <c:formatCode>mmmm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גיליון1!$C$2:$C$13</c:f>
              <c:numCache>
                <c:formatCode>0%</c:formatCode>
                <c:ptCount val="12"/>
                <c:pt idx="0">
                  <c:v>0.71</c:v>
                </c:pt>
                <c:pt idx="1">
                  <c:v>0.72343096234309623</c:v>
                </c:pt>
                <c:pt idx="2">
                  <c:v>0.71999033009538038</c:v>
                </c:pt>
                <c:pt idx="3">
                  <c:v>0.73</c:v>
                </c:pt>
                <c:pt idx="4">
                  <c:v>0.71243899713146819</c:v>
                </c:pt>
                <c:pt idx="5">
                  <c:v>0.72000150344853509</c:v>
                </c:pt>
                <c:pt idx="6">
                  <c:v>0.73000702192400713</c:v>
                </c:pt>
                <c:pt idx="7">
                  <c:v>0.76157516129829683</c:v>
                </c:pt>
                <c:pt idx="8">
                  <c:v>0.76556973704444098</c:v>
                </c:pt>
                <c:pt idx="9">
                  <c:v>0.78280077860157904</c:v>
                </c:pt>
                <c:pt idx="10">
                  <c:v>0.78669615367937207</c:v>
                </c:pt>
                <c:pt idx="11">
                  <c:v>0.8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23E6-4A39-86DE-2592047CA6E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85973480"/>
        <c:axId val="485974792"/>
      </c:lineChart>
      <c:catAx>
        <c:axId val="485973480"/>
        <c:scaling>
          <c:orientation val="minMax"/>
        </c:scaling>
        <c:delete val="0"/>
        <c:axPos val="b"/>
        <c:numFmt formatCode="mm\-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/>
                </a:solidFill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defRPr>
            </a:pPr>
            <a:endParaRPr lang="he-IL"/>
          </a:p>
        </c:txPr>
        <c:crossAx val="485974792"/>
        <c:crosses val="autoZero"/>
        <c:auto val="1"/>
        <c:lblAlgn val="ctr"/>
        <c:lblOffset val="100"/>
        <c:noMultiLvlLbl val="0"/>
      </c:catAx>
      <c:valAx>
        <c:axId val="4859747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5973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Fb Jabutinski HebEng" panose="00000500000000000000" pitchFamily="50" charset="-79"/>
          <a:cs typeface="Fb Jabutinski HebEng" panose="00000500000000000000" pitchFamily="50" charset="-79"/>
        </a:defRPr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6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7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0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D6D178E-55C7-465B-820B-BB1F7AFC65C6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0151116-A20C-4D14-970C-9A90AD60802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6751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1" name="Google Shape;302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2" name="Google Shape;3022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3023" name="Google Shape;3023;p37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iw-IL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63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130D55-8B0F-41A7-BADB-9F08502FDF5B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456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130D55-8B0F-41A7-BADB-9F08502FDF5B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22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130D55-8B0F-41A7-BADB-9F08502FDF5B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632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130D55-8B0F-41A7-BADB-9F08502FDF5B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019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130D55-8B0F-41A7-BADB-9F08502FDF5B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932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130D55-8B0F-41A7-BADB-9F08502FDF5B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392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chart" Target="../charts/chart7.xml"/><Relationship Id="rId1" Type="http://schemas.openxmlformats.org/officeDocument/2006/relationships/slideMaster" Target="../slideMasters/slideMaster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chart" Target="../charts/chart13.xml"/><Relationship Id="rId1" Type="http://schemas.openxmlformats.org/officeDocument/2006/relationships/slideMaster" Target="../slideMasters/slideMaster2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hart" Target="../charts/chart20.xml"/><Relationship Id="rId7" Type="http://schemas.openxmlformats.org/officeDocument/2006/relationships/chart" Target="../charts/chart24.xml"/><Relationship Id="rId2" Type="http://schemas.openxmlformats.org/officeDocument/2006/relationships/chart" Target="../charts/chart19.xml"/><Relationship Id="rId1" Type="http://schemas.openxmlformats.org/officeDocument/2006/relationships/slideMaster" Target="../slideMasters/slideMaster2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hart" Target="../charts/chart26.xml"/><Relationship Id="rId7" Type="http://schemas.openxmlformats.org/officeDocument/2006/relationships/chart" Target="../charts/chart30.xml"/><Relationship Id="rId2" Type="http://schemas.openxmlformats.org/officeDocument/2006/relationships/chart" Target="../charts/chart25.xml"/><Relationship Id="rId1" Type="http://schemas.openxmlformats.org/officeDocument/2006/relationships/slideMaster" Target="../slideMasters/slideMaster2.xml"/><Relationship Id="rId6" Type="http://schemas.openxmlformats.org/officeDocument/2006/relationships/chart" Target="../charts/chart29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7F89A45-398D-C2CD-E445-10DEA6D41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68334E7-603C-4E14-16B5-475D7C06D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BF02E85-0219-F7B4-A0A9-45E393872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DB29-9B7B-43E4-8486-1F97B0713F25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2B1F041-4006-EEE1-9C43-C1C756004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E08BC63-F81D-9658-DBB2-50DA465A8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EF36-FE7D-4970-824F-2635C293A4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180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0A4DA78-EE5F-B7AA-EB92-6A788C3BA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0C23D4-1D73-915F-0A89-25BD3A1416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EDF9B3-0410-ACF1-B1B1-3D07747C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DB29-9B7B-43E4-8486-1F97B0713F25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7274BD-043D-7525-CC4F-FA543A30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6D3D43E-3EFB-986A-8DC1-2D4E90D9C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EF36-FE7D-4970-824F-2635C293A4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901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D5880B4-E4AE-56DA-298D-1C90858D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132F504-6E64-B767-3BEB-E0DF8CEC0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2257385-1E9B-6D12-54FA-6A939D649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DB29-9B7B-43E4-8486-1F97B0713F25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4A2202B-4C56-1311-D756-94F537614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999F1CB-1791-A2EC-C776-4A27FC8D8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EF36-FE7D-4970-824F-2635C293A4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3518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4797076-CC8A-096B-1E0C-E500653E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ABD4BFF-6F58-07FD-C9A3-96DCA9D237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95A6DE9-51C3-86E1-48FC-D0F4499CC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DE047DB-276F-FA5A-0BDA-BD4B175AF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DB29-9B7B-43E4-8486-1F97B0713F25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3C096A8-ECD1-0FF6-5081-279E27791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BF8D662-06E5-E539-6D94-97D0BC42C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EF36-FE7D-4970-824F-2635C293A4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594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14D2E32-052D-A257-463A-E91E07C58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14FE8F2-6466-7B65-65D5-550C4709A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00AC23C-1F50-7ED5-582A-459F45F588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C70F69CA-D41C-2215-B2B3-855B37402C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6D5395BD-4B9A-6E83-F3CE-41D640D1F4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48BEA59-A1E2-8140-4B3B-3A1D2C7E6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DB29-9B7B-43E4-8486-1F97B0713F25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31D292E-92E3-C2B3-CCB8-8A50C8EA3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5A06E843-C518-E8BD-7F17-B2E02EAC9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EF36-FE7D-4970-824F-2635C293A4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80928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B616A57-B74F-4E94-5554-1DF3B6A4B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B34F9C3D-CBCE-97FE-B291-5370C6DEA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DB29-9B7B-43E4-8486-1F97B0713F25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3EA9A63E-5DFB-C920-4642-506F553C9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7718B0DD-6816-A1DD-D32B-F2C4F0E76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EF36-FE7D-4970-824F-2635C293A4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0179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6E128B0B-67AA-42E0-EC4E-CDEDEA5C4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DB29-9B7B-43E4-8486-1F97B0713F25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C67C3F9-E5A7-9582-3B6A-496FAC9F1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5C15C0C-7EC8-A618-F17F-284CEE442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EF36-FE7D-4970-824F-2635C293A4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9791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2959EF9-3AA8-C8E2-4AA2-A27C4D229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65DA891-BB5B-988B-9D44-2E3DA33DD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F71DD69-0D9A-E8D2-42E8-181F7C9E8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FE808E6-40C6-C5FA-31CF-144E140AD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DB29-9B7B-43E4-8486-1F97B0713F25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230337C-C8A9-3CAB-5418-83BC940B2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CD3479E-000D-77D4-06A5-52D0BC8F1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EF36-FE7D-4970-824F-2635C293A4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862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2DA52DC-27B7-5B52-A157-0113DB824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6129F95-CB79-189A-9D5A-E02F14A383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7449E526-A64A-C289-46A1-F77A4C942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B0B266A-4E72-FB59-9CA4-E071233B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DB29-9B7B-43E4-8486-1F97B0713F25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CC89DBF-63F7-4C19-3933-C51461080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9406F84-6279-6F14-BD70-23FB7D365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EF36-FE7D-4970-824F-2635C293A4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77477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D356FE5-4EF7-FF6B-B501-9E16F4DD9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1E2F5E4-976A-53F9-E8B8-6D9BC14F48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1CA3F01-8DC9-BFCD-A2EF-8730FAC70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DB29-9B7B-43E4-8486-1F97B0713F25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5F1F63D-8A45-0028-B5EA-CC2607B64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C25EB11-E873-549D-CA6F-6F50E00DC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EF36-FE7D-4970-824F-2635C293A4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574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F3203489-13D8-0ABB-A5BA-EC7EC6339D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4036646-981D-0F37-F443-638508A02A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0981196-2192-7451-F425-1213DD3A8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CDB29-9B7B-43E4-8486-1F97B0713F25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807694-D4C8-D860-E9A6-9F8E14134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2F17A47-AB1E-20E8-12DC-8B0B86783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EF36-FE7D-4970-824F-2635C293A4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5259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 descr="תמונה שמכילה גופן, טקסט, גרפיקה, לוגו&#10;&#10;התיאור נוצר באופן אוטומטי">
            <a:extLst>
              <a:ext uri="{FF2B5EF4-FFF2-40B4-BE49-F238E27FC236}">
                <a16:creationId xmlns:a16="http://schemas.microsoft.com/office/drawing/2014/main" id="{90267D10-B75D-51F1-C4CC-16777FBA74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08" y="6193753"/>
            <a:ext cx="1728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14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חשיכה, ירוק, שחור&#10;&#10;התיאור נוצר באופן אוטומטי">
            <a:extLst>
              <a:ext uri="{FF2B5EF4-FFF2-40B4-BE49-F238E27FC236}">
                <a16:creationId xmlns:a16="http://schemas.microsoft.com/office/drawing/2014/main" id="{C0C6C865-25B6-FCEB-3695-836D16F833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6206070"/>
            <a:ext cx="1678711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2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חשיכה, ירוק, שחור&#10;&#10;התיאור נוצר באופן אוטומטי">
            <a:extLst>
              <a:ext uri="{FF2B5EF4-FFF2-40B4-BE49-F238E27FC236}">
                <a16:creationId xmlns:a16="http://schemas.microsoft.com/office/drawing/2014/main" id="{FF0CE05F-5F3B-AF33-A1F6-9BA7B9C869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6206070"/>
            <a:ext cx="1678711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29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Fb Jabutinski HebEng" panose="00000500000000000000" pitchFamily="50" charset="-79"/>
                <a:cs typeface="Fb Jabutinski HebEng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pic>
        <p:nvPicPr>
          <p:cNvPr id="5" name="תמונה 4" descr="תמונה שמכילה חשיכה, ירוק, שחור&#10;&#10;התיאור נוצר באופן אוטומטי">
            <a:extLst>
              <a:ext uri="{FF2B5EF4-FFF2-40B4-BE49-F238E27FC236}">
                <a16:creationId xmlns:a16="http://schemas.microsoft.com/office/drawing/2014/main" id="{B405AFBF-4612-B35A-D29F-388BDBCC16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6206070"/>
            <a:ext cx="1678711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800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Fb Jabutinski HebEng" panose="00000500000000000000" pitchFamily="50" charset="-79"/>
                <a:cs typeface="Fb Jabutinski HebEng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pic>
        <p:nvPicPr>
          <p:cNvPr id="4" name="תמונה 3" descr="תמונה שמכילה גופן, טקסט, גרפיקה, לוגו&#10;&#10;התיאור נוצר באופן אוטומטי">
            <a:extLst>
              <a:ext uri="{FF2B5EF4-FFF2-40B4-BE49-F238E27FC236}">
                <a16:creationId xmlns:a16="http://schemas.microsoft.com/office/drawing/2014/main" id="{46A4DC0D-B4CD-BB76-11E7-07EC8AE1C8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08" y="6193753"/>
            <a:ext cx="1728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44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45B0228-E174-3D32-558F-39352DCAB3A5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Fb Jabutinski HebEng Con" panose="00000500000000000000" pitchFamily="50" charset="-79"/>
              <a:ea typeface="+mj-ea"/>
              <a:cs typeface="Fb Jabutinski HebEng Con" panose="00000500000000000000" pitchFamily="50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CB204774-82A8-FBDC-AD9E-71E9CF5EFB26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 descr="תמונה שמכילה חשיכה, ירוק, שחור&#10;&#10;התיאור נוצר באופן אוטומטי">
            <a:extLst>
              <a:ext uri="{FF2B5EF4-FFF2-40B4-BE49-F238E27FC236}">
                <a16:creationId xmlns:a16="http://schemas.microsoft.com/office/drawing/2014/main" id="{62DAA88D-ADB0-0889-2429-F5DBFCE513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6206070"/>
            <a:ext cx="1678711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959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Con" panose="00000500000000000000" pitchFamily="50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Con" panose="00000500000000000000" pitchFamily="50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j-ea"/>
                <a:cs typeface="Fb Jabutinski HebEng Con Bold" panose="00000500000000000000" pitchFamily="50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 descr="תמונה שמכילה חשיכה, ירוק, שחור&#10;&#10;התיאור נוצר באופן אוטומטי">
            <a:extLst>
              <a:ext uri="{FF2B5EF4-FFF2-40B4-BE49-F238E27FC236}">
                <a16:creationId xmlns:a16="http://schemas.microsoft.com/office/drawing/2014/main" id="{309E46E7-B280-B460-782B-68C6DFA284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6206070"/>
            <a:ext cx="1678711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58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חשיכה, ירוק, שחור&#10;&#10;התיאור נוצר באופן אוטומטי">
            <a:extLst>
              <a:ext uri="{FF2B5EF4-FFF2-40B4-BE49-F238E27FC236}">
                <a16:creationId xmlns:a16="http://schemas.microsoft.com/office/drawing/2014/main" id="{0537F256-8957-D9EA-EF42-72B9879FF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6206070"/>
            <a:ext cx="1678711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743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720139A-2A07-4E37-BBAD-0A28CC21F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A81B445-360A-4957-859C-994A6ACB6C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034ADE7-D5C1-4318-BF8A-5E0A0B513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04838CC-32C6-4E33-87CF-D07D80838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6B7EF69-8432-411C-AD9C-7D2CDE86D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תמונה 6" descr="תמונה שמכילה חשיכה, ירוק, שחור&#10;&#10;התיאור נוצר באופן אוטומטי">
            <a:extLst>
              <a:ext uri="{FF2B5EF4-FFF2-40B4-BE49-F238E27FC236}">
                <a16:creationId xmlns:a16="http://schemas.microsoft.com/office/drawing/2014/main" id="{5574828C-F22D-E1AC-37A3-270DF51ACF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6206070"/>
            <a:ext cx="1678711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948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תמונה 1" descr="תמונה שמכילה גופן, טקסט, גרפיקה, לוגו&#10;&#10;התיאור נוצר באופן אוטומטי">
            <a:extLst>
              <a:ext uri="{FF2B5EF4-FFF2-40B4-BE49-F238E27FC236}">
                <a16:creationId xmlns:a16="http://schemas.microsoft.com/office/drawing/2014/main" id="{66E541E8-FDC0-8F49-9C43-3362D671BB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08" y="6193753"/>
            <a:ext cx="1728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2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חשיכה, ירוק, שחור&#10;&#10;התיאור נוצר באופן אוטומטי">
            <a:extLst>
              <a:ext uri="{FF2B5EF4-FFF2-40B4-BE49-F238E27FC236}">
                <a16:creationId xmlns:a16="http://schemas.microsoft.com/office/drawing/2014/main" id="{60A33E5F-F508-58AF-5D62-F3C0E85B27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6206070"/>
            <a:ext cx="1678711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74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B5FDBF7-728A-4C68-9942-E921208A5764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 descr="תמונה שמכילה חשיכה, ירוק, שחור&#10;&#10;התיאור נוצר באופן אוטומטי">
            <a:extLst>
              <a:ext uri="{FF2B5EF4-FFF2-40B4-BE49-F238E27FC236}">
                <a16:creationId xmlns:a16="http://schemas.microsoft.com/office/drawing/2014/main" id="{719D1458-555E-6B7B-6F63-EC8E4B45E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6206070"/>
            <a:ext cx="1678711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135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חשיכה, ירוק, שחור&#10;&#10;התיאור נוצר באופן אוטומטי">
            <a:extLst>
              <a:ext uri="{FF2B5EF4-FFF2-40B4-BE49-F238E27FC236}">
                <a16:creationId xmlns:a16="http://schemas.microsoft.com/office/drawing/2014/main" id="{3B22875D-75F8-0939-3D5B-A0BB9E95F7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6206070"/>
            <a:ext cx="1678711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889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21DCF-5050-405A-B17A-8C4AA84542AE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E4AE-D90C-49A4-A2EF-51AD2FDD0E0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תמונה 5" descr="תמונה שמכילה חשיכה, ירוק, שחור&#10;&#10;התיאור נוצר באופן אוטומטי">
            <a:extLst>
              <a:ext uri="{FF2B5EF4-FFF2-40B4-BE49-F238E27FC236}">
                <a16:creationId xmlns:a16="http://schemas.microsoft.com/office/drawing/2014/main" id="{A687E2B9-C8AE-5ABB-58D7-9904B7C65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" y="6206070"/>
            <a:ext cx="1678711" cy="5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27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4A0A653F-FBA4-C622-51A9-76F053DB9A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 t="22678" r="13745" b="40376"/>
          <a:stretch/>
        </p:blipFill>
        <p:spPr>
          <a:xfrm>
            <a:off x="258293" y="6275115"/>
            <a:ext cx="1200727" cy="33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223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64077D8F-6659-C7AE-3542-8DF2278B24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 t="22678" r="13745" b="40376"/>
          <a:stretch/>
        </p:blipFill>
        <p:spPr>
          <a:xfrm>
            <a:off x="258293" y="6275115"/>
            <a:ext cx="1200727" cy="33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5912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983B8DFF-CB83-4DDE-DB3D-02DAC3C009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21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Fb Jabutinski HebEng Con" panose="00000500000000000000" pitchFamily="50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Fb Jabutinski HebEng Con" panose="00000500000000000000" pitchFamily="50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" panose="00000500000000000000" pitchFamily="50" charset="-79"/>
                <a:ea typeface="Open Sans" panose="020B0606030504020204" pitchFamily="34" charset="0"/>
                <a:cs typeface="Fb Jabutinski HebEng" panose="00000500000000000000" pitchFamily="50" charset="-79"/>
              </a:rPr>
              <a:t>DATA STORY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7F34F09-CAB6-371C-EC87-0502E57342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076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45B0228-E174-3D32-558F-39352DCAB3A5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Fb Jabutinski HebEng Con" panose="00000500000000000000" pitchFamily="50" charset="-79"/>
              <a:ea typeface="+mj-ea"/>
              <a:cs typeface="Fb Jabutinski HebEng Con" panose="00000500000000000000" pitchFamily="50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CB204774-82A8-FBDC-AD9E-71E9CF5EFB26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>
            <a:extLst>
              <a:ext uri="{FF2B5EF4-FFF2-40B4-BE49-F238E27FC236}">
                <a16:creationId xmlns:a16="http://schemas.microsoft.com/office/drawing/2014/main" id="{AB6C76CE-9CB5-9B7C-BD58-24BDBB15D8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885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Con" panose="00000500000000000000" pitchFamily="50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Con" panose="00000500000000000000" pitchFamily="50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j-ea"/>
                <a:cs typeface="Fb Jabutinski HebEng Con Bold" panose="00000500000000000000" pitchFamily="50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>
            <a:extLst>
              <a:ext uri="{FF2B5EF4-FFF2-40B4-BE49-F238E27FC236}">
                <a16:creationId xmlns:a16="http://schemas.microsoft.com/office/drawing/2014/main" id="{A16A72C2-3C4C-FB23-5E87-5F8ED3AFAC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541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F2FDB785-41B1-6993-1AC1-31F61346A0F4}"/>
              </a:ext>
            </a:extLst>
          </p:cNvPr>
          <p:cNvGrpSpPr/>
          <p:nvPr userDrawn="1"/>
        </p:nvGrpSpPr>
        <p:grpSpPr>
          <a:xfrm>
            <a:off x="0" y="-4767"/>
            <a:ext cx="12192000" cy="828806"/>
            <a:chOff x="0" y="7933"/>
            <a:chExt cx="12192000" cy="828806"/>
          </a:xfrm>
          <a:solidFill>
            <a:schemeClr val="tx1"/>
          </a:solidFill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C0A36044-6249-F97F-7F5E-E70D1DEF2212}"/>
                </a:ext>
              </a:extLst>
            </p:cNvPr>
            <p:cNvSpPr txBox="1">
              <a:spLocks/>
            </p:cNvSpPr>
            <p:nvPr/>
          </p:nvSpPr>
          <p:spPr>
            <a:xfrm>
              <a:off x="0" y="7933"/>
              <a:ext cx="12192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endParaRP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DEF29346-2442-7F80-BB94-0B8E17EDA087}"/>
                </a:ext>
              </a:extLst>
            </p:cNvPr>
            <p:cNvSpPr txBox="1">
              <a:spLocks/>
            </p:cNvSpPr>
            <p:nvPr/>
          </p:nvSpPr>
          <p:spPr>
            <a:xfrm>
              <a:off x="381000" y="7933"/>
              <a:ext cx="11811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endParaRPr>
            </a:p>
          </p:txBody>
        </p:sp>
      </p:grpSp>
      <p:sp>
        <p:nvSpPr>
          <p:cNvPr id="12" name="כותרת 1">
            <a:extLst>
              <a:ext uri="{FF2B5EF4-FFF2-40B4-BE49-F238E27FC236}">
                <a16:creationId xmlns:a16="http://schemas.microsoft.com/office/drawing/2014/main" id="{396BD5E5-B591-DBD7-9623-B2BBBC57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39"/>
            <a:ext cx="10440000" cy="792000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defRPr sz="4000" b="1">
                <a:solidFill>
                  <a:schemeClr val="bg1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6FAE1B4-787D-F94B-C2B8-7FFE764906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647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>
            <a:extLst>
              <a:ext uri="{FF2B5EF4-FFF2-40B4-BE49-F238E27FC236}">
                <a16:creationId xmlns:a16="http://schemas.microsoft.com/office/drawing/2014/main" id="{FAE2BE8A-484A-D31E-B3AC-10B9C0114234}"/>
              </a:ext>
            </a:extLst>
          </p:cNvPr>
          <p:cNvSpPr/>
          <p:nvPr userDrawn="1"/>
        </p:nvSpPr>
        <p:spPr>
          <a:xfrm>
            <a:off x="3229" y="257398"/>
            <a:ext cx="12192000" cy="10179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1"/>
            <a:endParaRPr lang="he-IL" sz="4800" dirty="0"/>
          </a:p>
        </p:txBody>
      </p:sp>
      <p:sp>
        <p:nvSpPr>
          <p:cNvPr id="8" name="כותרת 1">
            <a:extLst>
              <a:ext uri="{FF2B5EF4-FFF2-40B4-BE49-F238E27FC236}">
                <a16:creationId xmlns:a16="http://schemas.microsoft.com/office/drawing/2014/main" id="{90ACBB0E-35BC-2E55-B6CC-6F0E66202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29" y="257398"/>
            <a:ext cx="10515600" cy="1017917"/>
          </a:xfrm>
        </p:spPr>
        <p:txBody>
          <a:bodyPr>
            <a:noAutofit/>
          </a:bodyPr>
          <a:lstStyle>
            <a:lvl1pPr algn="r">
              <a:defRPr sz="4000" b="1">
                <a:solidFill>
                  <a:schemeClr val="bg1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02720EE-12EF-B0EB-5C29-5B5D5879D2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42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AA9ADB05-B42C-D55D-F11D-AA650B384084}"/>
              </a:ext>
            </a:extLst>
          </p:cNvPr>
          <p:cNvGrpSpPr/>
          <p:nvPr userDrawn="1"/>
        </p:nvGrpSpPr>
        <p:grpSpPr>
          <a:xfrm>
            <a:off x="0" y="-4767"/>
            <a:ext cx="12192000" cy="828806"/>
            <a:chOff x="0" y="7933"/>
            <a:chExt cx="12192000" cy="828806"/>
          </a:xfrm>
          <a:solidFill>
            <a:srgbClr val="9ED318"/>
          </a:solidFill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AB878102-2873-2B16-3FB5-3C02491987B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7933"/>
              <a:ext cx="12192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endParaRP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D37C1006-A9B3-983E-2B17-2B96661D5F87}"/>
                </a:ext>
              </a:extLst>
            </p:cNvPr>
            <p:cNvSpPr txBox="1">
              <a:spLocks/>
            </p:cNvSpPr>
            <p:nvPr/>
          </p:nvSpPr>
          <p:spPr>
            <a:xfrm>
              <a:off x="381000" y="7933"/>
              <a:ext cx="11811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endParaRPr>
            </a:p>
          </p:txBody>
        </p:sp>
      </p:grpSp>
      <p:sp>
        <p:nvSpPr>
          <p:cNvPr id="12" name="כותרת 1">
            <a:extLst>
              <a:ext uri="{FF2B5EF4-FFF2-40B4-BE49-F238E27FC236}">
                <a16:creationId xmlns:a16="http://schemas.microsoft.com/office/drawing/2014/main" id="{AE6D8D59-D2F4-5231-F8C6-41C9BC9A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39"/>
            <a:ext cx="10440000" cy="792000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defRPr sz="4000" b="1">
                <a:solidFill>
                  <a:schemeClr val="bg1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B5920E3-B98C-106C-C1A9-8480ECFD03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9401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A4A77206-1840-0D4C-FFD8-140AE31D14C0}"/>
              </a:ext>
            </a:extLst>
          </p:cNvPr>
          <p:cNvGrpSpPr/>
          <p:nvPr userDrawn="1"/>
        </p:nvGrpSpPr>
        <p:grpSpPr>
          <a:xfrm>
            <a:off x="0" y="-4767"/>
            <a:ext cx="12192000" cy="828806"/>
            <a:chOff x="0" y="7933"/>
            <a:chExt cx="12192000" cy="828806"/>
          </a:xfrm>
          <a:solidFill>
            <a:srgbClr val="9ED318"/>
          </a:solidFill>
        </p:grpSpPr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D0B628F6-037B-D93F-8E2C-E0BF119C99FD}"/>
                </a:ext>
              </a:extLst>
            </p:cNvPr>
            <p:cNvSpPr txBox="1">
              <a:spLocks/>
            </p:cNvSpPr>
            <p:nvPr/>
          </p:nvSpPr>
          <p:spPr>
            <a:xfrm>
              <a:off x="0" y="7933"/>
              <a:ext cx="12192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endParaRPr>
            </a:p>
          </p:txBody>
        </p:sp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21ED0225-A18D-A9E8-D55D-6D7E5D5795D5}"/>
                </a:ext>
              </a:extLst>
            </p:cNvPr>
            <p:cNvSpPr txBox="1">
              <a:spLocks/>
            </p:cNvSpPr>
            <p:nvPr/>
          </p:nvSpPr>
          <p:spPr>
            <a:xfrm>
              <a:off x="381000" y="7933"/>
              <a:ext cx="11811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endParaRPr>
            </a:p>
          </p:txBody>
        </p:sp>
      </p:grpSp>
      <p:sp>
        <p:nvSpPr>
          <p:cNvPr id="5" name="כותרת 1">
            <a:extLst>
              <a:ext uri="{FF2B5EF4-FFF2-40B4-BE49-F238E27FC236}">
                <a16:creationId xmlns:a16="http://schemas.microsoft.com/office/drawing/2014/main" id="{12B65E5F-7C04-10A4-634C-2A0AD682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39"/>
            <a:ext cx="10440000" cy="792000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defRPr sz="4000" b="1">
                <a:solidFill>
                  <a:schemeClr val="tx1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DEF0278-E4F7-016C-759A-07542DF3B5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5449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 userDrawn="1"/>
        </p:nvSpPr>
        <p:spPr>
          <a:xfrm>
            <a:off x="3229" y="257398"/>
            <a:ext cx="12192000" cy="1017917"/>
          </a:xfrm>
          <a:prstGeom prst="rect">
            <a:avLst/>
          </a:prstGeom>
          <a:solidFill>
            <a:srgbClr val="9ED3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1"/>
            <a:endParaRPr lang="he-IL" sz="4800" dirty="0"/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841429" y="257398"/>
            <a:ext cx="10515600" cy="1017917"/>
          </a:xfrm>
        </p:spPr>
        <p:txBody>
          <a:bodyPr>
            <a:noAutofit/>
          </a:bodyPr>
          <a:lstStyle>
            <a:lvl1pPr algn="r">
              <a:defRPr sz="4000" b="1">
                <a:solidFill>
                  <a:schemeClr val="bg1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3085950-BE69-7481-6EB7-CB8058764A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689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5D59AD26-D8C5-B64A-90D6-D16EF9F585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797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 userDrawn="1"/>
        </p:nvSpPr>
        <p:spPr>
          <a:xfrm>
            <a:off x="3229" y="4"/>
            <a:ext cx="12192000" cy="23621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כותרת 1"/>
          <p:cNvSpPr>
            <a:spLocks noGrp="1"/>
          </p:cNvSpPr>
          <p:nvPr>
            <p:ph type="title"/>
          </p:nvPr>
        </p:nvSpPr>
        <p:spPr>
          <a:xfrm>
            <a:off x="841429" y="257395"/>
            <a:ext cx="10515600" cy="1943938"/>
          </a:xfrm>
        </p:spPr>
        <p:txBody>
          <a:bodyPr>
            <a:noAutofit/>
          </a:bodyPr>
          <a:lstStyle>
            <a:lvl1pPr algn="r">
              <a:defRPr sz="3600">
                <a:solidFill>
                  <a:schemeClr val="bg1"/>
                </a:solidFill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0650179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5486400"/>
            <a:ext cx="12192000" cy="13684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98249" y="5031179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0155179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D27FF3A-A172-6D45-1004-B4262DA209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 t="22678" r="13745" b="40376"/>
          <a:stretch/>
        </p:blipFill>
        <p:spPr>
          <a:xfrm>
            <a:off x="258293" y="6275115"/>
            <a:ext cx="1200727" cy="33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616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 userDrawn="1"/>
        </p:nvSpPr>
        <p:spPr>
          <a:xfrm>
            <a:off x="3229" y="4"/>
            <a:ext cx="12192000" cy="236219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כותרת 1"/>
          <p:cNvSpPr>
            <a:spLocks noGrp="1"/>
          </p:cNvSpPr>
          <p:nvPr>
            <p:ph type="title"/>
          </p:nvPr>
        </p:nvSpPr>
        <p:spPr>
          <a:xfrm>
            <a:off x="841429" y="257395"/>
            <a:ext cx="10515600" cy="1943938"/>
          </a:xfrm>
        </p:spPr>
        <p:txBody>
          <a:bodyPr>
            <a:noAutofit/>
          </a:bodyPr>
          <a:lstStyle>
            <a:lvl1pPr algn="r">
              <a:defRPr sz="3600">
                <a:solidFill>
                  <a:schemeClr val="bg1"/>
                </a:solidFill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6503614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4" name="מלבן 3"/>
          <p:cNvSpPr/>
          <p:nvPr userDrawn="1"/>
        </p:nvSpPr>
        <p:spPr>
          <a:xfrm>
            <a:off x="2" y="3"/>
            <a:ext cx="4380089" cy="685799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כותרת</a:t>
            </a:r>
          </a:p>
        </p:txBody>
      </p:sp>
    </p:spTree>
    <p:extLst>
      <p:ext uri="{BB962C8B-B14F-4D97-AF65-F5344CB8AC3E}">
        <p14:creationId xmlns:p14="http://schemas.microsoft.com/office/powerpoint/2010/main" val="38916875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5418668"/>
            <a:ext cx="12192000" cy="143618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כותרת 1"/>
          <p:cNvSpPr>
            <a:spLocks noGrp="1"/>
          </p:cNvSpPr>
          <p:nvPr>
            <p:ph type="title"/>
          </p:nvPr>
        </p:nvSpPr>
        <p:spPr>
          <a:xfrm>
            <a:off x="1089785" y="5556794"/>
            <a:ext cx="10515600" cy="1159933"/>
          </a:xfrm>
        </p:spPr>
        <p:txBody>
          <a:bodyPr>
            <a:noAutofit/>
          </a:bodyPr>
          <a:lstStyle>
            <a:lvl1pPr algn="r">
              <a:defRPr sz="3600">
                <a:solidFill>
                  <a:schemeClr val="bg1"/>
                </a:solidFill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8875885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9409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93011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C3323399-8F83-0354-82E1-E9EDAA4EFE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1" y="5969440"/>
            <a:ext cx="16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78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" panose="00000500000000000000" pitchFamily="2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" panose="00000500000000000000" pitchFamily="2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STORY</a:t>
            </a:r>
          </a:p>
        </p:txBody>
      </p:sp>
      <p:pic>
        <p:nvPicPr>
          <p:cNvPr id="18" name="תמונה 17">
            <a:extLst>
              <a:ext uri="{FF2B5EF4-FFF2-40B4-BE49-F238E27FC236}">
                <a16:creationId xmlns:a16="http://schemas.microsoft.com/office/drawing/2014/main" id="{D166DC9F-E376-93B6-5F45-F4E6B9052BA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0" y="5969440"/>
            <a:ext cx="160000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2578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39D72AB-EB5E-4FCA-9819-5C069E74CFBA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62500" lnSpcReduction="2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Assistant SemiBold" pitchFamily="2" charset="-79"/>
                <a:ea typeface="+mj-ea"/>
                <a:cs typeface="Assistant SemiBold" pitchFamily="2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Assistant SemiBold" pitchFamily="2" charset="-79"/>
              <a:ea typeface="+mj-ea"/>
              <a:cs typeface="Assistant SemiBold" pitchFamily="2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B5FDBF7-728A-4C68-9942-E921208A5764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תמונה 4">
            <a:extLst>
              <a:ext uri="{FF2B5EF4-FFF2-40B4-BE49-F238E27FC236}">
                <a16:creationId xmlns:a16="http://schemas.microsoft.com/office/drawing/2014/main" id="{7A820A1C-2293-8C0C-1DC9-4F24577543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0" y="5969440"/>
            <a:ext cx="160000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4529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39D72AB-EB5E-4FCA-9819-5C069E74CFBA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62500" lnSpcReduction="2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Assistant SemiBold" pitchFamily="2" charset="-79"/>
                <a:ea typeface="+mj-ea"/>
                <a:cs typeface="Assistant SemiBold" pitchFamily="2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Assistant SemiBold" pitchFamily="2" charset="-79"/>
              <a:ea typeface="+mj-ea"/>
              <a:cs typeface="Assistant SemiBold" pitchFamily="2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B5FDBF7-728A-4C68-9942-E921208A5764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>
            <a:extLst>
              <a:ext uri="{FF2B5EF4-FFF2-40B4-BE49-F238E27FC236}">
                <a16:creationId xmlns:a16="http://schemas.microsoft.com/office/drawing/2014/main" id="{68691C12-900C-A0F4-5590-E6E368208A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1" y="5969440"/>
            <a:ext cx="16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936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39D72AB-EB5E-4FCA-9819-5C069E74CFBA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62500" lnSpcReduction="2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Assistant SemiBold" pitchFamily="2" charset="-79"/>
                <a:ea typeface="+mj-ea"/>
                <a:cs typeface="Assistant SemiBold" pitchFamily="2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Assistant SemiBold" pitchFamily="2" charset="-79"/>
              <a:ea typeface="+mj-ea"/>
              <a:cs typeface="Assistant SemiBold" pitchFamily="2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B5FDBF7-728A-4C68-9942-E921208A5764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>
            <a:extLst>
              <a:ext uri="{FF2B5EF4-FFF2-40B4-BE49-F238E27FC236}">
                <a16:creationId xmlns:a16="http://schemas.microsoft.com/office/drawing/2014/main" id="{CFE8D5ED-03B8-7924-4402-56C6A17BCB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1" y="5969815"/>
            <a:ext cx="1599999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820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ssistant SemiBold" pitchFamily="2" charset="-79"/>
                <a:ea typeface="+mn-ea"/>
                <a:cs typeface="Assistant SemiBold" pitchFamily="2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ssistant SemiBold" pitchFamily="2" charset="-79"/>
                <a:ea typeface="+mn-ea"/>
                <a:cs typeface="Assistant SemiBold" pitchFamily="2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Hebrew" panose="00000500000000000000" pitchFamily="2" charset="-79"/>
                <a:ea typeface="+mj-ea"/>
                <a:cs typeface="Open Sans Hebrew" panose="00000500000000000000" pitchFamily="2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Hebrew" panose="00000500000000000000" pitchFamily="2" charset="-79"/>
                <a:ea typeface="+mj-ea"/>
                <a:cs typeface="Open Sans Hebrew" panose="00000500000000000000" pitchFamily="2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תמונה 6">
            <a:extLst>
              <a:ext uri="{FF2B5EF4-FFF2-40B4-BE49-F238E27FC236}">
                <a16:creationId xmlns:a16="http://schemas.microsoft.com/office/drawing/2014/main" id="{C281C7A7-B89F-0551-28A4-B30F18004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0" y="5969440"/>
            <a:ext cx="160000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9991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19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5" y="2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57180" marR="0" lvl="1" indent="0" algn="r" defTabSz="51435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Open Sans Hebrew" panose="00000500000000000000" pitchFamily="2" charset="-79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BCECFD4B-220F-58FB-0EA2-292410E80B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0" y="5969440"/>
            <a:ext cx="160000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918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" panose="00000500000000000000" pitchFamily="2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" panose="00000500000000000000" pitchFamily="2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STORY</a:t>
            </a:r>
          </a:p>
        </p:txBody>
      </p:sp>
      <p:pic>
        <p:nvPicPr>
          <p:cNvPr id="18" name="תמונה 17">
            <a:extLst>
              <a:ext uri="{FF2B5EF4-FFF2-40B4-BE49-F238E27FC236}">
                <a16:creationId xmlns:a16="http://schemas.microsoft.com/office/drawing/2014/main" id="{61A45A99-95CF-342E-24CD-1CB695A30E0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0" y="5969440"/>
            <a:ext cx="160000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1749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Open Sans Hebrew" panose="00000500000000000000" pitchFamily="2" charset="-79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31F0785E-C5A8-BE47-EB7E-4A84D3C3A2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0" y="5969440"/>
            <a:ext cx="1600001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3593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7019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19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5" y="2"/>
            <a:ext cx="12192000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57180" marR="0" lvl="1" indent="0" algn="r" defTabSz="51435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Open Sans Hebrew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379110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F07ED137-4FD7-79CD-90FF-DDEE624104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5" y="6357093"/>
            <a:ext cx="1332000" cy="402698"/>
          </a:xfrm>
          <a:prstGeom prst="rect">
            <a:avLst/>
          </a:prstGeom>
        </p:spPr>
      </p:pic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F2FDB785-41B1-6993-1AC1-31F61346A0F4}"/>
              </a:ext>
            </a:extLst>
          </p:cNvPr>
          <p:cNvGrpSpPr/>
          <p:nvPr userDrawn="1"/>
        </p:nvGrpSpPr>
        <p:grpSpPr>
          <a:xfrm>
            <a:off x="0" y="-4767"/>
            <a:ext cx="12192000" cy="828806"/>
            <a:chOff x="0" y="7933"/>
            <a:chExt cx="12192000" cy="828806"/>
          </a:xfrm>
          <a:solidFill>
            <a:schemeClr val="tx1"/>
          </a:solidFill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C0A36044-6249-F97F-7F5E-E70D1DEF2212}"/>
                </a:ext>
              </a:extLst>
            </p:cNvPr>
            <p:cNvSpPr txBox="1">
              <a:spLocks/>
            </p:cNvSpPr>
            <p:nvPr/>
          </p:nvSpPr>
          <p:spPr>
            <a:xfrm>
              <a:off x="0" y="7933"/>
              <a:ext cx="12192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Hebrew" panose="00000500000000000000" pitchFamily="2" charset="-79"/>
                <a:ea typeface="+mj-ea"/>
                <a:cs typeface="Open Sans Hebrew" panose="00000500000000000000" pitchFamily="2" charset="-79"/>
              </a:endParaRP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DEF29346-2442-7F80-BB94-0B8E17EDA087}"/>
                </a:ext>
              </a:extLst>
            </p:cNvPr>
            <p:cNvSpPr txBox="1">
              <a:spLocks/>
            </p:cNvSpPr>
            <p:nvPr/>
          </p:nvSpPr>
          <p:spPr>
            <a:xfrm>
              <a:off x="381000" y="7933"/>
              <a:ext cx="11811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 Hebrew" panose="00000500000000000000" pitchFamily="2" charset="-79"/>
                <a:ea typeface="+mj-ea"/>
                <a:cs typeface="Open Sans Hebrew" panose="00000500000000000000" pitchFamily="2" charset="-79"/>
              </a:endParaRPr>
            </a:p>
          </p:txBody>
        </p:sp>
      </p:grpSp>
      <p:sp>
        <p:nvSpPr>
          <p:cNvPr id="12" name="כותרת 1">
            <a:extLst>
              <a:ext uri="{FF2B5EF4-FFF2-40B4-BE49-F238E27FC236}">
                <a16:creationId xmlns:a16="http://schemas.microsoft.com/office/drawing/2014/main" id="{396BD5E5-B591-DBD7-9623-B2BBBC57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39"/>
            <a:ext cx="10440000" cy="792000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defRPr sz="4000" b="1">
                <a:solidFill>
                  <a:schemeClr val="bg1"/>
                </a:solidFill>
                <a:latin typeface="Open Sans Hebrew" panose="00000500000000000000" pitchFamily="2" charset="-79"/>
                <a:cs typeface="Open Sans Hebrew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839462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F07ED137-4FD7-79CD-90FF-DDEE624104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5" y="6357093"/>
            <a:ext cx="1332000" cy="402698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FAE2BE8A-484A-D31E-B3AC-10B9C0114234}"/>
              </a:ext>
            </a:extLst>
          </p:cNvPr>
          <p:cNvSpPr/>
          <p:nvPr userDrawn="1"/>
        </p:nvSpPr>
        <p:spPr>
          <a:xfrm>
            <a:off x="3229" y="257398"/>
            <a:ext cx="12192000" cy="10179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1"/>
            <a:endParaRPr lang="he-IL" sz="4800" dirty="0">
              <a:cs typeface="Open Sans Hebrew" panose="00000500000000000000" pitchFamily="2" charset="-79"/>
            </a:endParaRPr>
          </a:p>
        </p:txBody>
      </p:sp>
      <p:sp>
        <p:nvSpPr>
          <p:cNvPr id="8" name="כותרת 1">
            <a:extLst>
              <a:ext uri="{FF2B5EF4-FFF2-40B4-BE49-F238E27FC236}">
                <a16:creationId xmlns:a16="http://schemas.microsoft.com/office/drawing/2014/main" id="{90ACBB0E-35BC-2E55-B6CC-6F0E66202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29" y="257398"/>
            <a:ext cx="10515600" cy="1017917"/>
          </a:xfrm>
        </p:spPr>
        <p:txBody>
          <a:bodyPr>
            <a:noAutofit/>
          </a:bodyPr>
          <a:lstStyle>
            <a:lvl1pPr algn="r">
              <a:defRPr sz="4000" b="1">
                <a:solidFill>
                  <a:schemeClr val="bg1"/>
                </a:solidFill>
                <a:latin typeface="Open Sans Hebrew" panose="00000500000000000000" pitchFamily="2" charset="-79"/>
                <a:cs typeface="Open Sans Hebrew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5981848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863C24C1-5026-D23A-D2A9-B50E60F7CD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5" y="6357093"/>
            <a:ext cx="1332000" cy="402698"/>
          </a:xfrm>
          <a:prstGeom prst="rect">
            <a:avLst/>
          </a:prstGeom>
        </p:spPr>
      </p:pic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AA9ADB05-B42C-D55D-F11D-AA650B384084}"/>
              </a:ext>
            </a:extLst>
          </p:cNvPr>
          <p:cNvGrpSpPr/>
          <p:nvPr userDrawn="1"/>
        </p:nvGrpSpPr>
        <p:grpSpPr>
          <a:xfrm>
            <a:off x="0" y="-4767"/>
            <a:ext cx="12192000" cy="828806"/>
            <a:chOff x="0" y="7933"/>
            <a:chExt cx="12192000" cy="828806"/>
          </a:xfrm>
          <a:solidFill>
            <a:srgbClr val="9ED318"/>
          </a:solidFill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AB878102-2873-2B16-3FB5-3C02491987B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7933"/>
              <a:ext cx="12192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Hebrew" panose="00000500000000000000" pitchFamily="2" charset="-79"/>
                <a:ea typeface="+mj-ea"/>
                <a:cs typeface="Open Sans Hebrew" panose="00000500000000000000" pitchFamily="2" charset="-79"/>
              </a:endParaRP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D37C1006-A9B3-983E-2B17-2B96661D5F87}"/>
                </a:ext>
              </a:extLst>
            </p:cNvPr>
            <p:cNvSpPr txBox="1">
              <a:spLocks/>
            </p:cNvSpPr>
            <p:nvPr/>
          </p:nvSpPr>
          <p:spPr>
            <a:xfrm>
              <a:off x="381000" y="7933"/>
              <a:ext cx="11811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 Hebrew" panose="00000500000000000000" pitchFamily="2" charset="-79"/>
                <a:ea typeface="+mj-ea"/>
                <a:cs typeface="Open Sans Hebrew" panose="00000500000000000000" pitchFamily="2" charset="-79"/>
              </a:endParaRPr>
            </a:p>
          </p:txBody>
        </p:sp>
      </p:grpSp>
      <p:sp>
        <p:nvSpPr>
          <p:cNvPr id="12" name="כותרת 1">
            <a:extLst>
              <a:ext uri="{FF2B5EF4-FFF2-40B4-BE49-F238E27FC236}">
                <a16:creationId xmlns:a16="http://schemas.microsoft.com/office/drawing/2014/main" id="{AE6D8D59-D2F4-5231-F8C6-41C9BC9A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39"/>
            <a:ext cx="10440000" cy="792000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defRPr sz="4000" b="1">
                <a:solidFill>
                  <a:schemeClr val="bg1"/>
                </a:solidFill>
                <a:latin typeface="Open Sans Hebrew" panose="00000500000000000000" pitchFamily="2" charset="-79"/>
                <a:cs typeface="Open Sans Hebrew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3140910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 userDrawn="1"/>
        </p:nvSpPr>
        <p:spPr>
          <a:xfrm>
            <a:off x="3229" y="257398"/>
            <a:ext cx="12192000" cy="1017917"/>
          </a:xfrm>
          <a:prstGeom prst="rect">
            <a:avLst/>
          </a:prstGeom>
          <a:solidFill>
            <a:srgbClr val="9ED3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1"/>
            <a:endParaRPr lang="he-IL" sz="4800" dirty="0">
              <a:cs typeface="Open Sans Hebrew" panose="00000500000000000000" pitchFamily="2" charset="-79"/>
            </a:endParaRPr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841429" y="257398"/>
            <a:ext cx="10515600" cy="1017917"/>
          </a:xfrm>
        </p:spPr>
        <p:txBody>
          <a:bodyPr>
            <a:noAutofit/>
          </a:bodyPr>
          <a:lstStyle>
            <a:lvl1pPr algn="r">
              <a:defRPr sz="4000" b="1">
                <a:solidFill>
                  <a:schemeClr val="bg1"/>
                </a:solidFill>
                <a:latin typeface="Open Sans Hebrew" panose="00000500000000000000" pitchFamily="2" charset="-79"/>
                <a:cs typeface="Open Sans Hebrew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FAD59653-7C8D-B291-D314-1AE98E0B91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5" y="6357093"/>
            <a:ext cx="1332000" cy="40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436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A4A77206-1840-0D4C-FFD8-140AE31D14C0}"/>
              </a:ext>
            </a:extLst>
          </p:cNvPr>
          <p:cNvGrpSpPr/>
          <p:nvPr userDrawn="1"/>
        </p:nvGrpSpPr>
        <p:grpSpPr>
          <a:xfrm>
            <a:off x="0" y="-4767"/>
            <a:ext cx="12192000" cy="828806"/>
            <a:chOff x="0" y="7933"/>
            <a:chExt cx="12192000" cy="828806"/>
          </a:xfrm>
          <a:solidFill>
            <a:srgbClr val="9ED318"/>
          </a:solidFill>
        </p:grpSpPr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D0B628F6-037B-D93F-8E2C-E0BF119C99FD}"/>
                </a:ext>
              </a:extLst>
            </p:cNvPr>
            <p:cNvSpPr txBox="1">
              <a:spLocks/>
            </p:cNvSpPr>
            <p:nvPr/>
          </p:nvSpPr>
          <p:spPr>
            <a:xfrm>
              <a:off x="0" y="7933"/>
              <a:ext cx="12192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Hebrew" panose="00000500000000000000" pitchFamily="2" charset="-79"/>
                <a:ea typeface="+mj-ea"/>
                <a:cs typeface="Open Sans Hebrew" panose="00000500000000000000" pitchFamily="2" charset="-79"/>
              </a:endParaRPr>
            </a:p>
          </p:txBody>
        </p:sp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21ED0225-A18D-A9E8-D55D-6D7E5D5795D5}"/>
                </a:ext>
              </a:extLst>
            </p:cNvPr>
            <p:cNvSpPr txBox="1">
              <a:spLocks/>
            </p:cNvSpPr>
            <p:nvPr/>
          </p:nvSpPr>
          <p:spPr>
            <a:xfrm>
              <a:off x="381000" y="7933"/>
              <a:ext cx="11811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 Hebrew" panose="00000500000000000000" pitchFamily="2" charset="-79"/>
                <a:ea typeface="+mj-ea"/>
                <a:cs typeface="Open Sans Hebrew" panose="00000500000000000000" pitchFamily="2" charset="-79"/>
              </a:endParaRPr>
            </a:p>
          </p:txBody>
        </p:sp>
      </p:grpSp>
      <p:sp>
        <p:nvSpPr>
          <p:cNvPr id="5" name="כותרת 1">
            <a:extLst>
              <a:ext uri="{FF2B5EF4-FFF2-40B4-BE49-F238E27FC236}">
                <a16:creationId xmlns:a16="http://schemas.microsoft.com/office/drawing/2014/main" id="{12B65E5F-7C04-10A4-634C-2A0AD682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39"/>
            <a:ext cx="10440000" cy="792000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defRPr sz="4000" b="1">
                <a:solidFill>
                  <a:schemeClr val="tx1"/>
                </a:solidFill>
                <a:latin typeface="Open Sans Hebrew" panose="00000500000000000000" pitchFamily="2" charset="-79"/>
                <a:cs typeface="Open Sans Hebrew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8CD16ED6-86A1-0ACA-5DFD-A2B1A295AA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5" y="6357093"/>
            <a:ext cx="1332000" cy="40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9308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5418668"/>
            <a:ext cx="12192000" cy="143618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Open Sans Hebrew" panose="00000500000000000000" pitchFamily="2" charset="-79"/>
            </a:endParaRPr>
          </a:p>
        </p:txBody>
      </p:sp>
      <p:sp>
        <p:nvSpPr>
          <p:cNvPr id="9" name="כותרת 1"/>
          <p:cNvSpPr>
            <a:spLocks noGrp="1"/>
          </p:cNvSpPr>
          <p:nvPr>
            <p:ph type="title"/>
          </p:nvPr>
        </p:nvSpPr>
        <p:spPr>
          <a:xfrm>
            <a:off x="1089785" y="5556794"/>
            <a:ext cx="10515600" cy="1159933"/>
          </a:xfrm>
        </p:spPr>
        <p:txBody>
          <a:bodyPr>
            <a:noAutofit/>
          </a:bodyPr>
          <a:lstStyle>
            <a:lvl1pPr algn="r">
              <a:defRPr sz="3600">
                <a:solidFill>
                  <a:schemeClr val="bg1"/>
                </a:solidFill>
                <a:cs typeface="Open Sans Hebrew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9764347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3C53C996-731C-5EE8-1EF4-904BFB094D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988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39D72AB-EB5E-4FCA-9819-5C069E74CFBA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62500" lnSpcReduction="2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Assistant SemiBold" pitchFamily="2" charset="-79"/>
                <a:ea typeface="+mj-ea"/>
                <a:cs typeface="Assistant SemiBold" pitchFamily="2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Assistant SemiBold" pitchFamily="2" charset="-79"/>
              <a:ea typeface="+mj-ea"/>
              <a:cs typeface="Assistant SemiBold" pitchFamily="2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B5FDBF7-728A-4C68-9942-E921208A5764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>
            <a:extLst>
              <a:ext uri="{FF2B5EF4-FFF2-40B4-BE49-F238E27FC236}">
                <a16:creationId xmlns:a16="http://schemas.microsoft.com/office/drawing/2014/main" id="{A76B3C58-18C3-4A98-CAC0-39E2046892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312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ssistant SemiBold" pitchFamily="2" charset="-79"/>
                <a:ea typeface="+mn-ea"/>
                <a:cs typeface="Assistant SemiBold" pitchFamily="2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ssistant SemiBold" pitchFamily="2" charset="-79"/>
                <a:ea typeface="+mn-ea"/>
                <a:cs typeface="Assistant SemiBold" pitchFamily="2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Hebrew" panose="00000500000000000000" pitchFamily="2" charset="-79"/>
                <a:ea typeface="+mj-ea"/>
                <a:cs typeface="Open Sans Hebrew" panose="00000500000000000000" pitchFamily="2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Hebrew" panose="00000500000000000000" pitchFamily="2" charset="-79"/>
                <a:ea typeface="+mj-ea"/>
                <a:cs typeface="Open Sans Hebrew" panose="00000500000000000000" pitchFamily="2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>
            <a:extLst>
              <a:ext uri="{FF2B5EF4-FFF2-40B4-BE49-F238E27FC236}">
                <a16:creationId xmlns:a16="http://schemas.microsoft.com/office/drawing/2014/main" id="{C62EF55C-7CCD-59E2-2822-9964E9CEDF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296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Black" pitchFamily="2" charset="77"/>
                <a:ea typeface="+mj-ea"/>
                <a:cs typeface="Fb Jabutinski Con Bold" pitchFamily="2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Con" pitchFamily="2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>
            <a:extLst>
              <a:ext uri="{FF2B5EF4-FFF2-40B4-BE49-F238E27FC236}">
                <a16:creationId xmlns:a16="http://schemas.microsoft.com/office/drawing/2014/main" id="{A16A72C2-3C4C-FB23-5E87-5F8ED3AFAC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737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FE00E40D-4D89-CEE5-04BF-6984C0F88D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3985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" panose="00000500000000000000" pitchFamily="2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" panose="00000500000000000000" pitchFamily="2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STORY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1D179AB-C5B0-4A64-E5D1-D7D98C848F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663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771C1B7-676B-9E7E-F8B0-5F892C49DD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1741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Fb Jabutinski HebEng" panose="00000500000000000000" pitchFamily="50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Fb Jabutinski HebEng" panose="00000500000000000000" pitchFamily="50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" panose="00000500000000000000" pitchFamily="50" charset="-79"/>
                <a:ea typeface="Open Sans" panose="020B0606030504020204" pitchFamily="34" charset="0"/>
                <a:cs typeface="Fb Jabutinski HebEng" panose="00000500000000000000" pitchFamily="50" charset="-79"/>
              </a:rPr>
              <a:t>DATA STORY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D862EF68-A33A-388A-9E67-ED57BAC2FD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719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B5FDBF7-728A-4C68-9942-E921208A5764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>
            <a:extLst>
              <a:ext uri="{FF2B5EF4-FFF2-40B4-BE49-F238E27FC236}">
                <a16:creationId xmlns:a16="http://schemas.microsoft.com/office/drawing/2014/main" id="{2A313326-FA43-3E3C-D9CF-A4EE463C52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1024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ssistant SemiBold" pitchFamily="2" charset="-79"/>
                <a:ea typeface="+mn-ea"/>
                <a:cs typeface="Assistant SemiBold" pitchFamily="2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ssistant SemiBold" pitchFamily="2" charset="-79"/>
                <a:ea typeface="+mn-ea"/>
                <a:cs typeface="Assistant SemiBold" pitchFamily="2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j-ea"/>
                <a:cs typeface="Fb Jabutinski HebEng" panose="00000500000000000000" pitchFamily="50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j-ea"/>
                <a:cs typeface="Fb Jabutinski HebEng" panose="00000500000000000000" pitchFamily="50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>
            <a:extLst>
              <a:ext uri="{FF2B5EF4-FFF2-40B4-BE49-F238E27FC236}">
                <a16:creationId xmlns:a16="http://schemas.microsoft.com/office/drawing/2014/main" id="{C62EF55C-7CCD-59E2-2822-9964E9CEDF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5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8" Type="http://schemas.openxmlformats.org/officeDocument/2006/relationships/slideLayout" Target="../slideLayouts/slideLayout69.xml"/><Relationship Id="rId5" Type="http://schemas.openxmlformats.org/officeDocument/2006/relationships/slideLayout" Target="../slideLayouts/slideLayout16.xml"/><Relationship Id="rId61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67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6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6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6CB6E02-9D4F-5FC7-4B03-9A9B11B46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73E813-6E1D-AD2D-783B-936627DF8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E6D0B8B-94F4-7F42-088A-9B8912D753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CDB29-9B7B-43E4-8486-1F97B0713F25}" type="datetimeFigureOut">
              <a:rPr lang="he-IL" smtClean="0"/>
              <a:t>כ"ט/אדר ב/תשפ"ד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801EC1D-31B8-4DFB-D814-7EEB53741B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8AA4C6E-3A6A-6B8E-5CA4-1AB71088BE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9EF36-FE7D-4970-824F-2635C293A4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08539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7D4FBF1-52E9-4954-8325-E1C7FEBB2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5CAEE2-7C7F-46BB-8E43-501AB93AB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AFC3895-CBB7-4E0B-B284-0AD7B7E0F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b Jabutinski HebEng" panose="00000500000000000000" pitchFamily="50" charset="-79"/>
              </a:defRPr>
            </a:lvl1pPr>
          </a:lstStyle>
          <a:p>
            <a:fld id="{0BBB474F-8834-4875-9A84-4C2CDF13E32D}" type="datetimeFigureOut">
              <a:rPr lang="en-US" smtClean="0"/>
              <a:pPr/>
              <a:t>4/8/2024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7F4D988-7015-4D36-BDC7-C0BBCC1C5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b Jabutinski HebEng" panose="00000500000000000000" pitchFamily="50" charset="-79"/>
              </a:defRPr>
            </a:lvl1pPr>
          </a:lstStyle>
          <a:p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A062141-7840-4AC4-9F1A-FA3FE8C42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b Jabutinski HebEng" panose="00000500000000000000" pitchFamily="50" charset="-79"/>
              </a:defRPr>
            </a:lvl1pPr>
          </a:lstStyle>
          <a:p>
            <a:fld id="{079C6B7F-24C6-49F0-8F16-779C153E0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98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  <p:sldLayoutId id="2147483715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21" r:id="rId49"/>
    <p:sldLayoutId id="2147483722" r:id="rId50"/>
    <p:sldLayoutId id="2147483723" r:id="rId51"/>
    <p:sldLayoutId id="2147483724" r:id="rId52"/>
    <p:sldLayoutId id="2147483725" r:id="rId53"/>
    <p:sldLayoutId id="2147483726" r:id="rId54"/>
    <p:sldLayoutId id="2147483727" r:id="rId55"/>
    <p:sldLayoutId id="2147483728" r:id="rId56"/>
    <p:sldLayoutId id="2147483729" r:id="rId57"/>
    <p:sldLayoutId id="2147483730" r:id="rId58"/>
    <p:sldLayoutId id="2147483731" r:id="rId59"/>
    <p:sldLayoutId id="2147483732" r:id="rId60"/>
    <p:sldLayoutId id="2147483733" r:id="rId6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b Jabutinski HebEng" panose="00000500000000000000" pitchFamily="50" charset="-79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b Jabutinski HebEng" panose="00000500000000000000" pitchFamily="50" charset="-79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b Jabutinski HebEng" panose="00000500000000000000" pitchFamily="50" charset="-79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 Jabutinski HebEng" panose="00000500000000000000" pitchFamily="50" charset="-79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 Jabutinski HebEng" panose="00000500000000000000" pitchFamily="50" charset="-79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2dpoint.co.il/" TargetMode="External"/><Relationship Id="rId3" Type="http://schemas.openxmlformats.org/officeDocument/2006/relationships/hyperlink" Target="https://www.facebook.com/groups/963788554154013" TargetMode="External"/><Relationship Id="rId7" Type="http://schemas.openxmlformats.org/officeDocument/2006/relationships/hyperlink" Target="https://www.youtube.com/channel/UCoMXpl2BvwjIh8Z1wDC8DgQ/featured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hyperlink" Target="https://www.linkedin.com/in/dana-arnon-perry-b4bb98110/" TargetMode="Externa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chart" Target="../charts/chart3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chart" Target="../charts/chart35.xm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chart" Target="../charts/char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chart" Target="../charts/chart3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chart" Target="../charts/chart40.xml"/><Relationship Id="rId4" Type="http://schemas.openxmlformats.org/officeDocument/2006/relationships/image" Target="../media/image23.svg"/><Relationship Id="rId9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2dpoint.co.il/" TargetMode="External"/><Relationship Id="rId3" Type="http://schemas.openxmlformats.org/officeDocument/2006/relationships/hyperlink" Target="https://www.facebook.com/groups/963788554154013" TargetMode="External"/><Relationship Id="rId7" Type="http://schemas.openxmlformats.org/officeDocument/2006/relationships/hyperlink" Target="https://www.youtube.com/channel/UCoMXpl2BvwjIh8Z1wDC8DgQ/featured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hyperlink" Target="https://www.linkedin.com/in/dana-arnon-perry-b4bb98110/" TargetMode="Externa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E31DD720-7277-0753-49F7-AFA0D18565FD}"/>
              </a:ext>
            </a:extLst>
          </p:cNvPr>
          <p:cNvSpPr/>
          <p:nvPr/>
        </p:nvSpPr>
        <p:spPr>
          <a:xfrm>
            <a:off x="0" y="677343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7000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איזה שקף הייתם בוחרים?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</p:txBody>
      </p:sp>
      <p:pic>
        <p:nvPicPr>
          <p:cNvPr id="3" name="תמונה 2" descr="תמונה שמכילה שרטוט, ציור, אומנות קליפיפם, אומנות ילדים&#10;&#10;התיאור נוצר באופן אוטומטי">
            <a:extLst>
              <a:ext uri="{FF2B5EF4-FFF2-40B4-BE49-F238E27FC236}">
                <a16:creationId xmlns:a16="http://schemas.microsoft.com/office/drawing/2014/main" id="{0C779D09-6227-F4F7-9799-59A40E285A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454" y="1906105"/>
            <a:ext cx="4197093" cy="3956180"/>
          </a:xfrm>
          <a:prstGeom prst="rect">
            <a:avLst/>
          </a:prstGeom>
        </p:spPr>
      </p:pic>
      <p:grpSp>
        <p:nvGrpSpPr>
          <p:cNvPr id="15" name="קבוצה 14">
            <a:extLst>
              <a:ext uri="{FF2B5EF4-FFF2-40B4-BE49-F238E27FC236}">
                <a16:creationId xmlns:a16="http://schemas.microsoft.com/office/drawing/2014/main" id="{1503DAA6-D54D-4274-649C-5A3B25356BD0}"/>
              </a:ext>
            </a:extLst>
          </p:cNvPr>
          <p:cNvGrpSpPr/>
          <p:nvPr/>
        </p:nvGrpSpPr>
        <p:grpSpPr>
          <a:xfrm>
            <a:off x="5046846" y="6117054"/>
            <a:ext cx="2098309" cy="464386"/>
            <a:chOff x="3761982" y="6147199"/>
            <a:chExt cx="2098309" cy="464386"/>
          </a:xfrm>
        </p:grpSpPr>
        <p:pic>
          <p:nvPicPr>
            <p:cNvPr id="10" name="תמונה 9" descr="תמונה שמכילה עיגול, גופן, גרפיקה, לוגו&#10;&#10;התיאור נוצר באופן אוטומטי">
              <a:hlinkClick r:id="rId3"/>
              <a:extLst>
                <a:ext uri="{FF2B5EF4-FFF2-40B4-BE49-F238E27FC236}">
                  <a16:creationId xmlns:a16="http://schemas.microsoft.com/office/drawing/2014/main" id="{25781A57-5FA5-2A51-198A-55A7A89978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5" t="4374" r="75917" b="76329"/>
            <a:stretch/>
          </p:blipFill>
          <p:spPr>
            <a:xfrm>
              <a:off x="4837073" y="6148565"/>
              <a:ext cx="460985" cy="457650"/>
            </a:xfrm>
            <a:prstGeom prst="ellipse">
              <a:avLst/>
            </a:prstGeom>
          </p:spPr>
        </p:pic>
        <p:pic>
          <p:nvPicPr>
            <p:cNvPr id="12" name="תמונה 11" descr="תמונה שמכילה עיגול, גופן, גרפיקה, לוגו&#10;&#10;התיאור נוצר באופן אוטומטי">
              <a:hlinkClick r:id="rId5"/>
              <a:extLst>
                <a:ext uri="{FF2B5EF4-FFF2-40B4-BE49-F238E27FC236}">
                  <a16:creationId xmlns:a16="http://schemas.microsoft.com/office/drawing/2014/main" id="{BA346431-9790-4D61-76F1-DC3998A3E0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2" t="76396" r="76160" b="4306"/>
            <a:stretch/>
          </p:blipFill>
          <p:spPr>
            <a:xfrm>
              <a:off x="4292306" y="6153935"/>
              <a:ext cx="454557" cy="457650"/>
            </a:xfrm>
            <a:prstGeom prst="flowChartConnector">
              <a:avLst/>
            </a:prstGeom>
          </p:spPr>
        </p:pic>
        <p:pic>
          <p:nvPicPr>
            <p:cNvPr id="13" name="תמונה 12" descr="תמונה שמכילה עיגול, גופן, גרפיקה, לוגו&#10;&#10;התיאור נוצר באופן אוטומטי">
              <a:hlinkClick r:id="rId7"/>
              <a:extLst>
                <a:ext uri="{FF2B5EF4-FFF2-40B4-BE49-F238E27FC236}">
                  <a16:creationId xmlns:a16="http://schemas.microsoft.com/office/drawing/2014/main" id="{0B5CA639-FE2A-52DF-3A5A-EB8E90362A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8" t="4287" r="52074" b="76415"/>
            <a:stretch/>
          </p:blipFill>
          <p:spPr>
            <a:xfrm>
              <a:off x="5405734" y="6148565"/>
              <a:ext cx="454557" cy="457650"/>
            </a:xfrm>
            <a:prstGeom prst="ellipse">
              <a:avLst/>
            </a:prstGeom>
          </p:spPr>
        </p:pic>
        <p:pic>
          <p:nvPicPr>
            <p:cNvPr id="14" name="תמונה 13" descr="תמונה שמכילה עיגול, גופן, גרפיקה, לוגו&#10;&#10;התיאור נוצר באופן אוטומטי">
              <a:hlinkClick r:id="rId8"/>
              <a:extLst>
                <a:ext uri="{FF2B5EF4-FFF2-40B4-BE49-F238E27FC236}">
                  <a16:creationId xmlns:a16="http://schemas.microsoft.com/office/drawing/2014/main" id="{07FBDD57-7377-DAC9-2643-AB55AC83A6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30" t="76032" r="52425" b="4795"/>
            <a:stretch/>
          </p:blipFill>
          <p:spPr>
            <a:xfrm>
              <a:off x="3761982" y="6147199"/>
              <a:ext cx="454557" cy="457650"/>
            </a:xfrm>
            <a:prstGeom prst="flowChartConnector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752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5" name="Google Shape;3025;p37"/>
          <p:cNvSpPr txBox="1"/>
          <p:nvPr/>
        </p:nvSpPr>
        <p:spPr>
          <a:xfrm>
            <a:off x="0" y="1332571"/>
            <a:ext cx="12192000" cy="4192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300" tIns="45700" rIns="274300" bIns="45700" anchor="ctr" anchorCtr="0">
            <a:norm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  <a:tabLst/>
              <a:defRPr/>
            </a:pPr>
            <a:r>
              <a:rPr kumimoji="0" lang="en-US" sz="9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  <a:sym typeface="Arial"/>
              </a:rPr>
              <a:t>BEFORE</a:t>
            </a:r>
            <a:endParaRPr kumimoji="0" lang="en-ZA" sz="16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 Con" panose="00000500000000000000" pitchFamily="50" charset="-79"/>
              <a:ea typeface="Arial"/>
              <a:cs typeface="Fb Jabutinski HebEng Con" panose="00000500000000000000" pitchFamily="50" charset="-79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893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תרשים 7">
            <a:extLst>
              <a:ext uri="{FF2B5EF4-FFF2-40B4-BE49-F238E27FC236}">
                <a16:creationId xmlns:a16="http://schemas.microsoft.com/office/drawing/2014/main" id="{33949D59-CE5C-4039-AA67-E817069E0121}"/>
              </a:ext>
            </a:extLst>
          </p:cNvPr>
          <p:cNvGraphicFramePr/>
          <p:nvPr/>
        </p:nvGraphicFramePr>
        <p:xfrm>
          <a:off x="514906" y="1127464"/>
          <a:ext cx="7430610" cy="5010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מחבר חץ ישר 9">
            <a:extLst>
              <a:ext uri="{FF2B5EF4-FFF2-40B4-BE49-F238E27FC236}">
                <a16:creationId xmlns:a16="http://schemas.microsoft.com/office/drawing/2014/main" id="{7222ED31-698F-45DA-9902-409CD642D465}"/>
              </a:ext>
            </a:extLst>
          </p:cNvPr>
          <p:cNvCxnSpPr>
            <a:cxnSpLocks/>
          </p:cNvCxnSpPr>
          <p:nvPr/>
        </p:nvCxnSpPr>
        <p:spPr>
          <a:xfrm>
            <a:off x="3932808" y="5033639"/>
            <a:ext cx="3662381" cy="319596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כותרת 1">
            <a:extLst>
              <a:ext uri="{FF2B5EF4-FFF2-40B4-BE49-F238E27FC236}">
                <a16:creationId xmlns:a16="http://schemas.microsoft.com/office/drawing/2014/main" id="{4AC89704-14ED-436F-8FA9-73BE9BC7D071}"/>
              </a:ext>
            </a:extLst>
          </p:cNvPr>
          <p:cNvSpPr txBox="1">
            <a:spLocks/>
          </p:cNvSpPr>
          <p:nvPr/>
        </p:nvSpPr>
        <p:spPr>
          <a:xfrm>
            <a:off x="541615" y="137978"/>
            <a:ext cx="10816590" cy="489663"/>
          </a:xfrm>
          <a:prstGeom prst="rect">
            <a:avLst/>
          </a:prstGeom>
        </p:spPr>
        <p:txBody>
          <a:bodyPr vert="horz" lIns="91440" tIns="45720" rIns="91440" bIns="45720" rtlCol="1" anchor="b">
            <a:normAutofit lnSpcReduction="10000"/>
          </a:bodyPr>
          <a:lstStyle>
            <a:lvl1pPr algn="ctr" defTabSz="914400" rtl="1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>
                <a:solidFill>
                  <a:srgbClr val="333F5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333F50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rPr>
              <a:t>בראייה שנתית כ-26% מהכרטיסים תקולים, החל מיוני ישנה מגמת שיפור </a:t>
            </a:r>
          </a:p>
        </p:txBody>
      </p:sp>
      <p:graphicFrame>
        <p:nvGraphicFramePr>
          <p:cNvPr id="14" name="תרשים 13">
            <a:extLst>
              <a:ext uri="{FF2B5EF4-FFF2-40B4-BE49-F238E27FC236}">
                <a16:creationId xmlns:a16="http://schemas.microsoft.com/office/drawing/2014/main" id="{65D37706-7C64-4CD0-9AF8-22F0C4EB2369}"/>
              </a:ext>
            </a:extLst>
          </p:cNvPr>
          <p:cNvGraphicFramePr/>
          <p:nvPr/>
        </p:nvGraphicFramePr>
        <p:xfrm>
          <a:off x="9232776" y="1127463"/>
          <a:ext cx="2116831" cy="5028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1" name="מחבר ישר 20">
            <a:extLst>
              <a:ext uri="{FF2B5EF4-FFF2-40B4-BE49-F238E27FC236}">
                <a16:creationId xmlns:a16="http://schemas.microsoft.com/office/drawing/2014/main" id="{A8341193-1AD0-46F1-928F-20B0A292A226}"/>
              </a:ext>
            </a:extLst>
          </p:cNvPr>
          <p:cNvCxnSpPr>
            <a:cxnSpLocks/>
          </p:cNvCxnSpPr>
          <p:nvPr/>
        </p:nvCxnSpPr>
        <p:spPr>
          <a:xfrm flipV="1">
            <a:off x="960268" y="617481"/>
            <a:ext cx="1027146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מלבן 23">
            <a:extLst>
              <a:ext uri="{FF2B5EF4-FFF2-40B4-BE49-F238E27FC236}">
                <a16:creationId xmlns:a16="http://schemas.microsoft.com/office/drawing/2014/main" id="{CAB47BE3-C79D-48CB-A142-7AA1AA02D4FE}"/>
              </a:ext>
            </a:extLst>
          </p:cNvPr>
          <p:cNvSpPr/>
          <p:nvPr/>
        </p:nvSpPr>
        <p:spPr>
          <a:xfrm>
            <a:off x="9682779" y="2401472"/>
            <a:ext cx="1082675" cy="36830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562,419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" name="מלבן 24">
            <a:extLst>
              <a:ext uri="{FF2B5EF4-FFF2-40B4-BE49-F238E27FC236}">
                <a16:creationId xmlns:a16="http://schemas.microsoft.com/office/drawing/2014/main" id="{D9C45400-2974-4137-81FC-37B8977E63AF}"/>
              </a:ext>
            </a:extLst>
          </p:cNvPr>
          <p:cNvSpPr/>
          <p:nvPr/>
        </p:nvSpPr>
        <p:spPr>
          <a:xfrm>
            <a:off x="10868420" y="5322973"/>
            <a:ext cx="88036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143,947</a:t>
            </a:r>
            <a:r>
              <a: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4F70A299-BF4D-4BE5-A3FA-09BE9B234CC1}"/>
              </a:ext>
            </a:extLst>
          </p:cNvPr>
          <p:cNvSpPr/>
          <p:nvPr/>
        </p:nvSpPr>
        <p:spPr>
          <a:xfrm>
            <a:off x="10918021" y="3752437"/>
            <a:ext cx="88036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418,472</a:t>
            </a:r>
            <a:r>
              <a:rPr kumimoji="0" lang="he-I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5581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E31DD720-7277-0753-49F7-AFA0D18565FD}"/>
              </a:ext>
            </a:extLst>
          </p:cNvPr>
          <p:cNvSpPr/>
          <p:nvPr/>
        </p:nvSpPr>
        <p:spPr>
          <a:xfrm>
            <a:off x="0" y="2767281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7000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אפשר לומר את זה בכל מיני דרכים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3143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כותרת 1">
            <a:extLst>
              <a:ext uri="{FF2B5EF4-FFF2-40B4-BE49-F238E27FC236}">
                <a16:creationId xmlns:a16="http://schemas.microsoft.com/office/drawing/2014/main" id="{4AC89704-14ED-436F-8FA9-73BE9BC7D071}"/>
              </a:ext>
            </a:extLst>
          </p:cNvPr>
          <p:cNvSpPr txBox="1">
            <a:spLocks/>
          </p:cNvSpPr>
          <p:nvPr/>
        </p:nvSpPr>
        <p:spPr>
          <a:xfrm>
            <a:off x="541615" y="372149"/>
            <a:ext cx="10816590" cy="489663"/>
          </a:xfrm>
          <a:prstGeom prst="rect">
            <a:avLst/>
          </a:prstGeom>
        </p:spPr>
        <p:txBody>
          <a:bodyPr vert="horz" lIns="91440" tIns="45720" rIns="91440" bIns="45720" rtlCol="1" anchor="b">
            <a:normAutofit lnSpcReduction="10000"/>
          </a:bodyPr>
          <a:lstStyle>
            <a:lvl1pPr algn="ctr" defTabSz="914400" rtl="1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>
                <a:solidFill>
                  <a:srgbClr val="333F5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j-ea"/>
                <a:cs typeface="Fb Jabutinski HebEng" panose="00000500000000000000" pitchFamily="50" charset="-79"/>
              </a:rPr>
              <a:t>החל מאוגוסט ישנה מגמת שיפור באחוז הכרטיסים התקינים </a:t>
            </a:r>
          </a:p>
        </p:txBody>
      </p:sp>
      <p:graphicFrame>
        <p:nvGraphicFramePr>
          <p:cNvPr id="14" name="תרשים 13">
            <a:extLst>
              <a:ext uri="{FF2B5EF4-FFF2-40B4-BE49-F238E27FC236}">
                <a16:creationId xmlns:a16="http://schemas.microsoft.com/office/drawing/2014/main" id="{65D37706-7C64-4CD0-9AF8-22F0C4EB2369}"/>
              </a:ext>
            </a:extLst>
          </p:cNvPr>
          <p:cNvGraphicFramePr/>
          <p:nvPr/>
        </p:nvGraphicFramePr>
        <p:xfrm>
          <a:off x="9232776" y="1528907"/>
          <a:ext cx="2116831" cy="4589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1" name="מחבר ישר 20">
            <a:extLst>
              <a:ext uri="{FF2B5EF4-FFF2-40B4-BE49-F238E27FC236}">
                <a16:creationId xmlns:a16="http://schemas.microsoft.com/office/drawing/2014/main" id="{A8341193-1AD0-46F1-928F-20B0A292A226}"/>
              </a:ext>
            </a:extLst>
          </p:cNvPr>
          <p:cNvCxnSpPr>
            <a:cxnSpLocks/>
          </p:cNvCxnSpPr>
          <p:nvPr/>
        </p:nvCxnSpPr>
        <p:spPr>
          <a:xfrm flipV="1">
            <a:off x="2118732" y="851652"/>
            <a:ext cx="9113000" cy="10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תרשים 5">
            <a:extLst>
              <a:ext uri="{FF2B5EF4-FFF2-40B4-BE49-F238E27FC236}">
                <a16:creationId xmlns:a16="http://schemas.microsoft.com/office/drawing/2014/main" id="{95A5EE01-1663-2997-AE84-863E4BCA143A}"/>
              </a:ext>
            </a:extLst>
          </p:cNvPr>
          <p:cNvGraphicFramePr/>
          <p:nvPr/>
        </p:nvGraphicFramePr>
        <p:xfrm>
          <a:off x="1264259" y="1518947"/>
          <a:ext cx="7652796" cy="4589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5" name="גרפיקה 14" descr="תג 1 עם מילוי מלא">
            <a:extLst>
              <a:ext uri="{FF2B5EF4-FFF2-40B4-BE49-F238E27FC236}">
                <a16:creationId xmlns:a16="http://schemas.microsoft.com/office/drawing/2014/main" id="{ACDE45E8-3D89-AAB4-EA1E-DBF74D96C3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098" y="-34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569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כותרת 1">
            <a:extLst>
              <a:ext uri="{FF2B5EF4-FFF2-40B4-BE49-F238E27FC236}">
                <a16:creationId xmlns:a16="http://schemas.microsoft.com/office/drawing/2014/main" id="{4AC89704-14ED-436F-8FA9-73BE9BC7D071}"/>
              </a:ext>
            </a:extLst>
          </p:cNvPr>
          <p:cNvSpPr txBox="1">
            <a:spLocks/>
          </p:cNvSpPr>
          <p:nvPr/>
        </p:nvSpPr>
        <p:spPr>
          <a:xfrm>
            <a:off x="541615" y="372149"/>
            <a:ext cx="10816590" cy="489663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92500" lnSpcReduction="20000"/>
          </a:bodyPr>
          <a:lstStyle>
            <a:lvl1pPr algn="ctr" defTabSz="914400" rtl="1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>
                <a:solidFill>
                  <a:srgbClr val="333F5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j-ea"/>
                <a:cs typeface="Fb Jabutinski HebEng" panose="00000500000000000000" pitchFamily="50" charset="-79"/>
              </a:rPr>
              <a:t>החל מאוגוסט ישנה מגמת שיפור באחוז הכרטיסים התקינים </a:t>
            </a:r>
          </a:p>
        </p:txBody>
      </p:sp>
      <p:graphicFrame>
        <p:nvGraphicFramePr>
          <p:cNvPr id="14" name="תרשים 13">
            <a:extLst>
              <a:ext uri="{FF2B5EF4-FFF2-40B4-BE49-F238E27FC236}">
                <a16:creationId xmlns:a16="http://schemas.microsoft.com/office/drawing/2014/main" id="{65D37706-7C64-4CD0-9AF8-22F0C4EB2369}"/>
              </a:ext>
            </a:extLst>
          </p:cNvPr>
          <p:cNvGraphicFramePr/>
          <p:nvPr/>
        </p:nvGraphicFramePr>
        <p:xfrm>
          <a:off x="9232776" y="1540058"/>
          <a:ext cx="2116831" cy="4589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1" name="מחבר ישר 20">
            <a:extLst>
              <a:ext uri="{FF2B5EF4-FFF2-40B4-BE49-F238E27FC236}">
                <a16:creationId xmlns:a16="http://schemas.microsoft.com/office/drawing/2014/main" id="{A8341193-1AD0-46F1-928F-20B0A292A226}"/>
              </a:ext>
            </a:extLst>
          </p:cNvPr>
          <p:cNvCxnSpPr>
            <a:cxnSpLocks/>
          </p:cNvCxnSpPr>
          <p:nvPr/>
        </p:nvCxnSpPr>
        <p:spPr>
          <a:xfrm>
            <a:off x="1396181" y="851652"/>
            <a:ext cx="98355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תרשים 5">
            <a:extLst>
              <a:ext uri="{FF2B5EF4-FFF2-40B4-BE49-F238E27FC236}">
                <a16:creationId xmlns:a16="http://schemas.microsoft.com/office/drawing/2014/main" id="{95A5EE01-1663-2997-AE84-863E4BCA143A}"/>
              </a:ext>
            </a:extLst>
          </p:cNvPr>
          <p:cNvGraphicFramePr/>
          <p:nvPr/>
        </p:nvGraphicFramePr>
        <p:xfrm>
          <a:off x="1264259" y="1518947"/>
          <a:ext cx="7652796" cy="4589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5040AEF-DCE7-ADAE-26FE-8EF9708708F0}"/>
              </a:ext>
            </a:extLst>
          </p:cNvPr>
          <p:cNvSpPr txBox="1"/>
          <p:nvPr/>
        </p:nvSpPr>
        <p:spPr>
          <a:xfrm>
            <a:off x="5553094" y="2581946"/>
            <a:ext cx="860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מגמת שיפור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3B200E39-75EF-EB70-7DF0-937D75C900AC}"/>
              </a:ext>
            </a:extLst>
          </p:cNvPr>
          <p:cNvSpPr txBox="1"/>
          <p:nvPr/>
        </p:nvSpPr>
        <p:spPr>
          <a:xfrm>
            <a:off x="9738497" y="2535779"/>
            <a:ext cx="860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6%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גרפיקה 9" descr="הוספה עם מילוי מלא">
            <a:extLst>
              <a:ext uri="{FF2B5EF4-FFF2-40B4-BE49-F238E27FC236}">
                <a16:creationId xmlns:a16="http://schemas.microsoft.com/office/drawing/2014/main" id="{1D4BFEE7-F2A3-D036-7470-20783EF7F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20080" y="2636138"/>
            <a:ext cx="180000" cy="180000"/>
          </a:xfrm>
          <a:prstGeom prst="rect">
            <a:avLst/>
          </a:prstGeom>
        </p:spPr>
      </p:pic>
      <p:pic>
        <p:nvPicPr>
          <p:cNvPr id="3" name="גרפיקה 2" descr="תג עם מילוי מלא">
            <a:extLst>
              <a:ext uri="{FF2B5EF4-FFF2-40B4-BE49-F238E27FC236}">
                <a16:creationId xmlns:a16="http://schemas.microsoft.com/office/drawing/2014/main" id="{8051EA65-359C-5963-038A-F2B3EDC925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9832" y="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367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תרשים 7">
            <a:extLst>
              <a:ext uri="{FF2B5EF4-FFF2-40B4-BE49-F238E27FC236}">
                <a16:creationId xmlns:a16="http://schemas.microsoft.com/office/drawing/2014/main" id="{33949D59-CE5C-4039-AA67-E817069E0121}"/>
              </a:ext>
            </a:extLst>
          </p:cNvPr>
          <p:cNvGraphicFramePr/>
          <p:nvPr/>
        </p:nvGraphicFramePr>
        <p:xfrm>
          <a:off x="947859" y="1930349"/>
          <a:ext cx="9131304" cy="4258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כותרת 1">
            <a:extLst>
              <a:ext uri="{FF2B5EF4-FFF2-40B4-BE49-F238E27FC236}">
                <a16:creationId xmlns:a16="http://schemas.microsoft.com/office/drawing/2014/main" id="{4AC89704-14ED-436F-8FA9-73BE9BC7D071}"/>
              </a:ext>
            </a:extLst>
          </p:cNvPr>
          <p:cNvSpPr txBox="1">
            <a:spLocks/>
          </p:cNvSpPr>
          <p:nvPr/>
        </p:nvSpPr>
        <p:spPr>
          <a:xfrm>
            <a:off x="289933" y="294091"/>
            <a:ext cx="11547768" cy="7059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>
                <a:solidFill>
                  <a:srgbClr val="333F5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j-ea"/>
                <a:cs typeface="Fb Jabutinski HebEng" panose="00000500000000000000" pitchFamily="50" charset="-79"/>
              </a:rPr>
              <a:t>החל מאוגוסט ישנה </a:t>
            </a: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6BAF43"/>
                </a:solidFill>
                <a:effectLst/>
                <a:uLnTx/>
                <a:uFillTx/>
                <a:latin typeface="Fb Jabutinski HebEng" panose="00000500000000000000" pitchFamily="50" charset="-79"/>
                <a:ea typeface="+mj-ea"/>
                <a:cs typeface="Fb Jabutinski HebEng" panose="00000500000000000000" pitchFamily="50" charset="-79"/>
              </a:rPr>
              <a:t>מגמת שיפור </a:t>
            </a: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j-ea"/>
                <a:cs typeface="Fb Jabutinski HebEng" panose="00000500000000000000" pitchFamily="50" charset="-79"/>
              </a:rPr>
              <a:t>באחוז הכרטיסים התקינים </a:t>
            </a:r>
          </a:p>
        </p:txBody>
      </p:sp>
      <p:cxnSp>
        <p:nvCxnSpPr>
          <p:cNvPr id="21" name="מחבר ישר 20">
            <a:extLst>
              <a:ext uri="{FF2B5EF4-FFF2-40B4-BE49-F238E27FC236}">
                <a16:creationId xmlns:a16="http://schemas.microsoft.com/office/drawing/2014/main" id="{A8341193-1AD0-46F1-928F-20B0A292A226}"/>
              </a:ext>
            </a:extLst>
          </p:cNvPr>
          <p:cNvCxnSpPr>
            <a:cxnSpLocks/>
          </p:cNvCxnSpPr>
          <p:nvPr/>
        </p:nvCxnSpPr>
        <p:spPr>
          <a:xfrm>
            <a:off x="1226633" y="934792"/>
            <a:ext cx="10506897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תרשים 8">
            <a:extLst>
              <a:ext uri="{FF2B5EF4-FFF2-40B4-BE49-F238E27FC236}">
                <a16:creationId xmlns:a16="http://schemas.microsoft.com/office/drawing/2014/main" id="{02972AD6-E488-BEDA-5C97-9C41ED06127B}"/>
              </a:ext>
            </a:extLst>
          </p:cNvPr>
          <p:cNvGraphicFramePr/>
          <p:nvPr/>
        </p:nvGraphicFramePr>
        <p:xfrm>
          <a:off x="10251450" y="2492566"/>
          <a:ext cx="1469482" cy="1750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6BBE8F90-6F19-71D2-1CE3-E6D9E2CD2E29}"/>
              </a:ext>
            </a:extLst>
          </p:cNvPr>
          <p:cNvSpPr txBox="1"/>
          <p:nvPr/>
        </p:nvSpPr>
        <p:spPr>
          <a:xfrm>
            <a:off x="10571927" y="5784401"/>
            <a:ext cx="7805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2023</a:t>
            </a:r>
            <a:endParaRPr kumimoji="0" lang="he-I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6" name="מחבר ישר 35">
            <a:extLst>
              <a:ext uri="{FF2B5EF4-FFF2-40B4-BE49-F238E27FC236}">
                <a16:creationId xmlns:a16="http://schemas.microsoft.com/office/drawing/2014/main" id="{CB422096-1710-4054-4EFD-8DEAE3A6C0AA}"/>
              </a:ext>
            </a:extLst>
          </p:cNvPr>
          <p:cNvCxnSpPr>
            <a:cxnSpLocks/>
          </p:cNvCxnSpPr>
          <p:nvPr/>
        </p:nvCxnSpPr>
        <p:spPr>
          <a:xfrm>
            <a:off x="10001105" y="1271239"/>
            <a:ext cx="0" cy="484324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מחבר ישר 37">
            <a:extLst>
              <a:ext uri="{FF2B5EF4-FFF2-40B4-BE49-F238E27FC236}">
                <a16:creationId xmlns:a16="http://schemas.microsoft.com/office/drawing/2014/main" id="{18C47148-CE05-4810-C169-FC444772F9AD}"/>
              </a:ext>
            </a:extLst>
          </p:cNvPr>
          <p:cNvCxnSpPr>
            <a:cxnSpLocks/>
          </p:cNvCxnSpPr>
          <p:nvPr/>
        </p:nvCxnSpPr>
        <p:spPr>
          <a:xfrm>
            <a:off x="10128335" y="5711870"/>
            <a:ext cx="1602747" cy="0"/>
          </a:xfrm>
          <a:prstGeom prst="line">
            <a:avLst/>
          </a:prstGeom>
          <a:ln w="63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גרפיקה 1" descr="תג 3 עם מילוי מלא">
            <a:extLst>
              <a:ext uri="{FF2B5EF4-FFF2-40B4-BE49-F238E27FC236}">
                <a16:creationId xmlns:a16="http://schemas.microsoft.com/office/drawing/2014/main" id="{0398217F-EF34-63D5-0796-1743B6E2FD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138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08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כותרת 1">
            <a:extLst>
              <a:ext uri="{FF2B5EF4-FFF2-40B4-BE49-F238E27FC236}">
                <a16:creationId xmlns:a16="http://schemas.microsoft.com/office/drawing/2014/main" id="{4AC89704-14ED-436F-8FA9-73BE9BC7D071}"/>
              </a:ext>
            </a:extLst>
          </p:cNvPr>
          <p:cNvSpPr txBox="1">
            <a:spLocks/>
          </p:cNvSpPr>
          <p:nvPr/>
        </p:nvSpPr>
        <p:spPr>
          <a:xfrm>
            <a:off x="742338" y="450206"/>
            <a:ext cx="10816590" cy="489663"/>
          </a:xfrm>
          <a:prstGeom prst="rect">
            <a:avLst/>
          </a:prstGeom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>
                <a:solidFill>
                  <a:srgbClr val="333F5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j-ea"/>
                <a:cs typeface="Fb Jabutinski HebEng" panose="00000500000000000000" pitchFamily="50" charset="-79"/>
              </a:rPr>
              <a:t>סיימנו את שנת 2023 עם שיא של 80% כרטיסים תקינים</a:t>
            </a:r>
          </a:p>
        </p:txBody>
      </p:sp>
      <p:cxnSp>
        <p:nvCxnSpPr>
          <p:cNvPr id="21" name="מחבר ישר 20">
            <a:extLst>
              <a:ext uri="{FF2B5EF4-FFF2-40B4-BE49-F238E27FC236}">
                <a16:creationId xmlns:a16="http://schemas.microsoft.com/office/drawing/2014/main" id="{A8341193-1AD0-46F1-928F-20B0A292A226}"/>
              </a:ext>
            </a:extLst>
          </p:cNvPr>
          <p:cNvCxnSpPr>
            <a:cxnSpLocks/>
          </p:cNvCxnSpPr>
          <p:nvPr/>
        </p:nvCxnSpPr>
        <p:spPr>
          <a:xfrm>
            <a:off x="1683834" y="1014162"/>
            <a:ext cx="97820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תרשים 5">
            <a:extLst>
              <a:ext uri="{FF2B5EF4-FFF2-40B4-BE49-F238E27FC236}">
                <a16:creationId xmlns:a16="http://schemas.microsoft.com/office/drawing/2014/main" id="{95A5EE01-1663-2997-AE84-863E4BCA143A}"/>
              </a:ext>
            </a:extLst>
          </p:cNvPr>
          <p:cNvGraphicFramePr/>
          <p:nvPr/>
        </p:nvGraphicFramePr>
        <p:xfrm>
          <a:off x="981308" y="1942689"/>
          <a:ext cx="10716322" cy="4589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5040AEF-DCE7-ADAE-26FE-8EF9708708F0}"/>
              </a:ext>
            </a:extLst>
          </p:cNvPr>
          <p:cNvSpPr txBox="1"/>
          <p:nvPr/>
        </p:nvSpPr>
        <p:spPr>
          <a:xfrm>
            <a:off x="6150633" y="2520252"/>
            <a:ext cx="140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מתחילה מגמת עלייה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46B1655A-9CBB-BF8F-5587-1B2D78D65C37}"/>
              </a:ext>
            </a:extLst>
          </p:cNvPr>
          <p:cNvSpPr txBox="1"/>
          <p:nvPr/>
        </p:nvSpPr>
        <p:spPr>
          <a:xfrm>
            <a:off x="8981984" y="1801489"/>
            <a:ext cx="20295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שיא שנתי של 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6BAF43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80% כרטיסים תקינים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6BAF43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20F46DBD-5C81-F89F-711E-BA943DABF74B}"/>
              </a:ext>
            </a:extLst>
          </p:cNvPr>
          <p:cNvSpPr txBox="1"/>
          <p:nvPr/>
        </p:nvSpPr>
        <p:spPr>
          <a:xfrm>
            <a:off x="1406713" y="3537851"/>
            <a:ext cx="176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הטמעת השינוי בתהליכי עבודה 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6" name="מחבר ישר 15">
            <a:extLst>
              <a:ext uri="{FF2B5EF4-FFF2-40B4-BE49-F238E27FC236}">
                <a16:creationId xmlns:a16="http://schemas.microsoft.com/office/drawing/2014/main" id="{18F5E408-051F-5E33-CBA5-2B48E50260C1}"/>
              </a:ext>
            </a:extLst>
          </p:cNvPr>
          <p:cNvCxnSpPr>
            <a:cxnSpLocks/>
          </p:cNvCxnSpPr>
          <p:nvPr/>
        </p:nvCxnSpPr>
        <p:spPr>
          <a:xfrm flipV="1">
            <a:off x="3160738" y="3657600"/>
            <a:ext cx="0" cy="133849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ישר 17">
            <a:extLst>
              <a:ext uri="{FF2B5EF4-FFF2-40B4-BE49-F238E27FC236}">
                <a16:creationId xmlns:a16="http://schemas.microsoft.com/office/drawing/2014/main" id="{39188864-80D0-9AC6-036C-EE47995566FC}"/>
              </a:ext>
            </a:extLst>
          </p:cNvPr>
          <p:cNvCxnSpPr>
            <a:cxnSpLocks/>
          </p:cNvCxnSpPr>
          <p:nvPr/>
        </p:nvCxnSpPr>
        <p:spPr>
          <a:xfrm flipV="1">
            <a:off x="7517148" y="2648000"/>
            <a:ext cx="0" cy="120412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ישר 18">
            <a:extLst>
              <a:ext uri="{FF2B5EF4-FFF2-40B4-BE49-F238E27FC236}">
                <a16:creationId xmlns:a16="http://schemas.microsoft.com/office/drawing/2014/main" id="{0DE10A35-E980-1D7C-2630-723ACA0521A3}"/>
              </a:ext>
            </a:extLst>
          </p:cNvPr>
          <p:cNvCxnSpPr>
            <a:cxnSpLocks/>
          </p:cNvCxnSpPr>
          <p:nvPr/>
        </p:nvCxnSpPr>
        <p:spPr>
          <a:xfrm flipV="1">
            <a:off x="10993233" y="1942689"/>
            <a:ext cx="0" cy="120931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גרפיקה 4" descr="תג 4 עם מילוי מלא">
            <a:extLst>
              <a:ext uri="{FF2B5EF4-FFF2-40B4-BE49-F238E27FC236}">
                <a16:creationId xmlns:a16="http://schemas.microsoft.com/office/drawing/2014/main" id="{25578E86-1D95-503C-8E64-E66B2198D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95" y="580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01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גרפיקה 19" descr="מbrushstroke">
            <a:extLst>
              <a:ext uri="{FF2B5EF4-FFF2-40B4-BE49-F238E27FC236}">
                <a16:creationId xmlns:a16="http://schemas.microsoft.com/office/drawing/2014/main" id="{75E0E6FB-B5A7-7824-D5E6-BC4E822586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389" t="39024" r="10472" b="36585"/>
          <a:stretch/>
        </p:blipFill>
        <p:spPr>
          <a:xfrm>
            <a:off x="1406712" y="406598"/>
            <a:ext cx="6856341" cy="664664"/>
          </a:xfrm>
          <a:prstGeom prst="rect">
            <a:avLst/>
          </a:prstGeom>
        </p:spPr>
      </p:pic>
      <p:sp>
        <p:nvSpPr>
          <p:cNvPr id="11" name="כותרת 1">
            <a:extLst>
              <a:ext uri="{FF2B5EF4-FFF2-40B4-BE49-F238E27FC236}">
                <a16:creationId xmlns:a16="http://schemas.microsoft.com/office/drawing/2014/main" id="{4AC89704-14ED-436F-8FA9-73BE9BC7D071}"/>
              </a:ext>
            </a:extLst>
          </p:cNvPr>
          <p:cNvSpPr txBox="1">
            <a:spLocks/>
          </p:cNvSpPr>
          <p:nvPr/>
        </p:nvSpPr>
        <p:spPr>
          <a:xfrm>
            <a:off x="742338" y="450206"/>
            <a:ext cx="10816590" cy="489663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92500" lnSpcReduction="20000"/>
          </a:bodyPr>
          <a:lstStyle>
            <a:lvl1pPr algn="ctr" defTabSz="914400" rtl="1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>
                <a:solidFill>
                  <a:srgbClr val="333F50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j-ea"/>
                <a:cs typeface="Fb Jabutinski HebEng" panose="00000500000000000000" pitchFamily="50" charset="-79"/>
              </a:rPr>
              <a:t>עלייה משמעותית של 6% באחוז הכרטיסים התקינים ב-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j-ea"/>
                <a:cs typeface="Fb Jabutinski HebEng" panose="00000500000000000000" pitchFamily="50" charset="-79"/>
              </a:rPr>
              <a:t>Q4</a:t>
            </a: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j-ea"/>
                <a:cs typeface="Fb Jabutinski HebEng" panose="00000500000000000000" pitchFamily="50" charset="-79"/>
              </a:rPr>
              <a:t> </a:t>
            </a:r>
          </a:p>
        </p:txBody>
      </p:sp>
      <p:cxnSp>
        <p:nvCxnSpPr>
          <p:cNvPr id="21" name="מחבר ישר 20">
            <a:extLst>
              <a:ext uri="{FF2B5EF4-FFF2-40B4-BE49-F238E27FC236}">
                <a16:creationId xmlns:a16="http://schemas.microsoft.com/office/drawing/2014/main" id="{A8341193-1AD0-46F1-928F-20B0A292A226}"/>
              </a:ext>
            </a:extLst>
          </p:cNvPr>
          <p:cNvCxnSpPr>
            <a:cxnSpLocks/>
          </p:cNvCxnSpPr>
          <p:nvPr/>
        </p:nvCxnSpPr>
        <p:spPr>
          <a:xfrm>
            <a:off x="1884556" y="1014162"/>
            <a:ext cx="95813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תרשים 5">
            <a:extLst>
              <a:ext uri="{FF2B5EF4-FFF2-40B4-BE49-F238E27FC236}">
                <a16:creationId xmlns:a16="http://schemas.microsoft.com/office/drawing/2014/main" id="{95A5EE01-1663-2997-AE84-863E4BCA143A}"/>
              </a:ext>
            </a:extLst>
          </p:cNvPr>
          <p:cNvGraphicFramePr/>
          <p:nvPr/>
        </p:nvGraphicFramePr>
        <p:xfrm>
          <a:off x="981308" y="1942689"/>
          <a:ext cx="10716322" cy="4589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5040AEF-DCE7-ADAE-26FE-8EF9708708F0}"/>
              </a:ext>
            </a:extLst>
          </p:cNvPr>
          <p:cNvSpPr txBox="1"/>
          <p:nvPr/>
        </p:nvSpPr>
        <p:spPr>
          <a:xfrm>
            <a:off x="5833934" y="2782669"/>
            <a:ext cx="26037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Q1-Q3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73% כרטיסים תקינים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46B1655A-9CBB-BF8F-5587-1B2D78D65C37}"/>
              </a:ext>
            </a:extLst>
          </p:cNvPr>
          <p:cNvSpPr txBox="1"/>
          <p:nvPr/>
        </p:nvSpPr>
        <p:spPr>
          <a:xfrm>
            <a:off x="8173845" y="1801489"/>
            <a:ext cx="28376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Q4</a:t>
            </a:r>
            <a:endParaRPr kumimoji="0" lang="he-IL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79% כרטיסים תקינים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20F46DBD-5C81-F89F-711E-BA943DABF74B}"/>
              </a:ext>
            </a:extLst>
          </p:cNvPr>
          <p:cNvSpPr txBox="1"/>
          <p:nvPr/>
        </p:nvSpPr>
        <p:spPr>
          <a:xfrm>
            <a:off x="1406713" y="3537851"/>
            <a:ext cx="176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הטמעת השינוי בתהליכי עבודה 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6" name="מחבר ישר 15">
            <a:extLst>
              <a:ext uri="{FF2B5EF4-FFF2-40B4-BE49-F238E27FC236}">
                <a16:creationId xmlns:a16="http://schemas.microsoft.com/office/drawing/2014/main" id="{18F5E408-051F-5E33-CBA5-2B48E50260C1}"/>
              </a:ext>
            </a:extLst>
          </p:cNvPr>
          <p:cNvCxnSpPr>
            <a:cxnSpLocks/>
          </p:cNvCxnSpPr>
          <p:nvPr/>
        </p:nvCxnSpPr>
        <p:spPr>
          <a:xfrm flipV="1">
            <a:off x="3160738" y="3657600"/>
            <a:ext cx="0" cy="133849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ישר 17">
            <a:extLst>
              <a:ext uri="{FF2B5EF4-FFF2-40B4-BE49-F238E27FC236}">
                <a16:creationId xmlns:a16="http://schemas.microsoft.com/office/drawing/2014/main" id="{39188864-80D0-9AC6-036C-EE47995566FC}"/>
              </a:ext>
            </a:extLst>
          </p:cNvPr>
          <p:cNvCxnSpPr>
            <a:cxnSpLocks/>
          </p:cNvCxnSpPr>
          <p:nvPr/>
        </p:nvCxnSpPr>
        <p:spPr>
          <a:xfrm flipV="1">
            <a:off x="8398094" y="2899317"/>
            <a:ext cx="0" cy="131831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ישר 18">
            <a:extLst>
              <a:ext uri="{FF2B5EF4-FFF2-40B4-BE49-F238E27FC236}">
                <a16:creationId xmlns:a16="http://schemas.microsoft.com/office/drawing/2014/main" id="{0DE10A35-E980-1D7C-2630-723ACA0521A3}"/>
              </a:ext>
            </a:extLst>
          </p:cNvPr>
          <p:cNvCxnSpPr>
            <a:cxnSpLocks/>
          </p:cNvCxnSpPr>
          <p:nvPr/>
        </p:nvCxnSpPr>
        <p:spPr>
          <a:xfrm flipV="1">
            <a:off x="11000353" y="1942689"/>
            <a:ext cx="11151" cy="153898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תיבת טקסט 30">
            <a:extLst>
              <a:ext uri="{FF2B5EF4-FFF2-40B4-BE49-F238E27FC236}">
                <a16:creationId xmlns:a16="http://schemas.microsoft.com/office/drawing/2014/main" id="{03F91581-7513-FE2E-56C0-76FAE74843A2}"/>
              </a:ext>
            </a:extLst>
          </p:cNvPr>
          <p:cNvSpPr txBox="1"/>
          <p:nvPr/>
        </p:nvSpPr>
        <p:spPr>
          <a:xfrm>
            <a:off x="9465572" y="4995331"/>
            <a:ext cx="5618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6%</a:t>
            </a: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3" name="גרפיקה 32" descr="הפעל עם מילוי מלא">
            <a:extLst>
              <a:ext uri="{FF2B5EF4-FFF2-40B4-BE49-F238E27FC236}">
                <a16:creationId xmlns:a16="http://schemas.microsoft.com/office/drawing/2014/main" id="{BA29E59E-681A-774A-F425-41E83FB82F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9573328" y="4753335"/>
            <a:ext cx="343404" cy="343404"/>
          </a:xfrm>
          <a:prstGeom prst="rect">
            <a:avLst/>
          </a:prstGeom>
        </p:spPr>
      </p:pic>
      <p:pic>
        <p:nvPicPr>
          <p:cNvPr id="3" name="גרפיקה 2" descr="תג 5 עם מילוי מלא">
            <a:extLst>
              <a:ext uri="{FF2B5EF4-FFF2-40B4-BE49-F238E27FC236}">
                <a16:creationId xmlns:a16="http://schemas.microsoft.com/office/drawing/2014/main" id="{CA8D5047-2367-B4F9-C73F-02A08D9E27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748" y="-7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925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E31DD720-7277-0753-49F7-AFA0D18565FD}"/>
              </a:ext>
            </a:extLst>
          </p:cNvPr>
          <p:cNvSpPr/>
          <p:nvPr/>
        </p:nvSpPr>
        <p:spPr>
          <a:xfrm>
            <a:off x="0" y="677343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7000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אקסקיוז מי, </a:t>
            </a:r>
            <a:r>
              <a:rPr kumimoji="0" lang="he-IL" sz="8000" b="1" i="0" u="none" strike="noStrike" kern="1200" cap="none" spc="0" normalizeH="0" baseline="0" noProof="0" dirty="0">
                <a:ln>
                  <a:noFill/>
                </a:ln>
                <a:solidFill>
                  <a:srgbClr val="63B533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דו יו ספיק </a:t>
            </a:r>
            <a:r>
              <a:rPr kumimoji="0" lang="he-IL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n-ea"/>
                <a:cs typeface="Fb Jabutinski HebEng Con" panose="00000500000000000000" pitchFamily="50" charset="-79"/>
              </a:rPr>
              <a:t>דאטה?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Jabutinski HebEng Con" panose="00000500000000000000" pitchFamily="50" charset="-79"/>
              <a:ea typeface="+mn-ea"/>
              <a:cs typeface="Fb Jabutinski HebEng Con" panose="00000500000000000000" pitchFamily="50" charset="-79"/>
            </a:endParaRPr>
          </a:p>
        </p:txBody>
      </p:sp>
      <p:pic>
        <p:nvPicPr>
          <p:cNvPr id="3" name="תמונה 2" descr="תמונה שמכילה שרטוט, ציור, אומנות קליפיפם, אומנות ילדים&#10;&#10;התיאור נוצר באופן אוטומטי">
            <a:extLst>
              <a:ext uri="{FF2B5EF4-FFF2-40B4-BE49-F238E27FC236}">
                <a16:creationId xmlns:a16="http://schemas.microsoft.com/office/drawing/2014/main" id="{0C779D09-6227-F4F7-9799-59A40E285A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454" y="1906105"/>
            <a:ext cx="4197093" cy="3956180"/>
          </a:xfrm>
          <a:prstGeom prst="rect">
            <a:avLst/>
          </a:prstGeom>
        </p:spPr>
      </p:pic>
      <p:grpSp>
        <p:nvGrpSpPr>
          <p:cNvPr id="15" name="קבוצה 14">
            <a:extLst>
              <a:ext uri="{FF2B5EF4-FFF2-40B4-BE49-F238E27FC236}">
                <a16:creationId xmlns:a16="http://schemas.microsoft.com/office/drawing/2014/main" id="{1503DAA6-D54D-4274-649C-5A3B25356BD0}"/>
              </a:ext>
            </a:extLst>
          </p:cNvPr>
          <p:cNvGrpSpPr/>
          <p:nvPr/>
        </p:nvGrpSpPr>
        <p:grpSpPr>
          <a:xfrm>
            <a:off x="5046846" y="6117054"/>
            <a:ext cx="2098309" cy="464386"/>
            <a:chOff x="3761982" y="6147199"/>
            <a:chExt cx="2098309" cy="464386"/>
          </a:xfrm>
        </p:grpSpPr>
        <p:pic>
          <p:nvPicPr>
            <p:cNvPr id="10" name="תמונה 9" descr="תמונה שמכילה עיגול, גופן, גרפיקה, לוגו&#10;&#10;התיאור נוצר באופן אוטומטי">
              <a:hlinkClick r:id="rId3"/>
              <a:extLst>
                <a:ext uri="{FF2B5EF4-FFF2-40B4-BE49-F238E27FC236}">
                  <a16:creationId xmlns:a16="http://schemas.microsoft.com/office/drawing/2014/main" id="{25781A57-5FA5-2A51-198A-55A7A89978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5" t="4374" r="75917" b="76329"/>
            <a:stretch/>
          </p:blipFill>
          <p:spPr>
            <a:xfrm>
              <a:off x="4837073" y="6148565"/>
              <a:ext cx="460985" cy="457650"/>
            </a:xfrm>
            <a:prstGeom prst="ellipse">
              <a:avLst/>
            </a:prstGeom>
          </p:spPr>
        </p:pic>
        <p:pic>
          <p:nvPicPr>
            <p:cNvPr id="12" name="תמונה 11" descr="תמונה שמכילה עיגול, גופן, גרפיקה, לוגו&#10;&#10;התיאור נוצר באופן אוטומטי">
              <a:hlinkClick r:id="rId5"/>
              <a:extLst>
                <a:ext uri="{FF2B5EF4-FFF2-40B4-BE49-F238E27FC236}">
                  <a16:creationId xmlns:a16="http://schemas.microsoft.com/office/drawing/2014/main" id="{BA346431-9790-4D61-76F1-DC3998A3E0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2" t="76396" r="76160" b="4306"/>
            <a:stretch/>
          </p:blipFill>
          <p:spPr>
            <a:xfrm>
              <a:off x="4292306" y="6153935"/>
              <a:ext cx="454557" cy="457650"/>
            </a:xfrm>
            <a:prstGeom prst="flowChartConnector">
              <a:avLst/>
            </a:prstGeom>
          </p:spPr>
        </p:pic>
        <p:pic>
          <p:nvPicPr>
            <p:cNvPr id="13" name="תמונה 12" descr="תמונה שמכילה עיגול, גופן, גרפיקה, לוגו&#10;&#10;התיאור נוצר באופן אוטומטי">
              <a:hlinkClick r:id="rId7"/>
              <a:extLst>
                <a:ext uri="{FF2B5EF4-FFF2-40B4-BE49-F238E27FC236}">
                  <a16:creationId xmlns:a16="http://schemas.microsoft.com/office/drawing/2014/main" id="{0B5CA639-FE2A-52DF-3A5A-EB8E90362A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58" t="4287" r="52074" b="76415"/>
            <a:stretch/>
          </p:blipFill>
          <p:spPr>
            <a:xfrm>
              <a:off x="5405734" y="6148565"/>
              <a:ext cx="454557" cy="457650"/>
            </a:xfrm>
            <a:prstGeom prst="ellipse">
              <a:avLst/>
            </a:prstGeom>
          </p:spPr>
        </p:pic>
        <p:pic>
          <p:nvPicPr>
            <p:cNvPr id="14" name="תמונה 13" descr="תמונה שמכילה עיגול, גופן, גרפיקה, לוגו&#10;&#10;התיאור נוצר באופן אוטומטי">
              <a:hlinkClick r:id="rId8"/>
              <a:extLst>
                <a:ext uri="{FF2B5EF4-FFF2-40B4-BE49-F238E27FC236}">
                  <a16:creationId xmlns:a16="http://schemas.microsoft.com/office/drawing/2014/main" id="{07FBDD57-7377-DAC9-2643-AB55AC83A6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30" t="76032" r="52425" b="4795"/>
            <a:stretch/>
          </p:blipFill>
          <p:spPr>
            <a:xfrm>
              <a:off x="3761982" y="6147199"/>
              <a:ext cx="454557" cy="457650"/>
            </a:xfrm>
            <a:prstGeom prst="flowChartConnector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821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6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154</Words>
  <Application>Microsoft Office PowerPoint</Application>
  <PresentationFormat>מסך רחב</PresentationFormat>
  <Paragraphs>52</Paragraphs>
  <Slides>10</Slides>
  <Notes>7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15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10</vt:i4>
      </vt:variant>
    </vt:vector>
  </HeadingPairs>
  <TitlesOfParts>
    <vt:vector size="27" baseType="lpstr">
      <vt:lpstr>Aptos</vt:lpstr>
      <vt:lpstr>Arial</vt:lpstr>
      <vt:lpstr>Assistant SemiBold</vt:lpstr>
      <vt:lpstr>Calibri</vt:lpstr>
      <vt:lpstr>Calibri Light</vt:lpstr>
      <vt:lpstr>EconSansCnd</vt:lpstr>
      <vt:lpstr>Fb Jabutinski HebEng</vt:lpstr>
      <vt:lpstr>Fb Jabutinski HebEng Black</vt:lpstr>
      <vt:lpstr>Fb Jabutinski HebEng Con</vt:lpstr>
      <vt:lpstr>Fb Jabutinski HebEng Light</vt:lpstr>
      <vt:lpstr>Fb JabutinskiEng Black</vt:lpstr>
      <vt:lpstr>Fb JabutinskiEng Con</vt:lpstr>
      <vt:lpstr>Fb JabutinskiEng Light</vt:lpstr>
      <vt:lpstr>Open Sans</vt:lpstr>
      <vt:lpstr>Open Sans Hebrew</vt:lpstr>
      <vt:lpstr>1_ערכת נושא Office</vt:lpstr>
      <vt:lpstr>16_ערכת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דנה פרי</dc:creator>
  <cp:lastModifiedBy>דנה פרי</cp:lastModifiedBy>
  <cp:revision>4</cp:revision>
  <dcterms:created xsi:type="dcterms:W3CDTF">2024-04-07T21:06:37Z</dcterms:created>
  <dcterms:modified xsi:type="dcterms:W3CDTF">2024-04-08T06:04:12Z</dcterms:modified>
</cp:coreProperties>
</file>