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3"/>
  </p:notesMasterIdLst>
  <p:sldIdLst>
    <p:sldId id="2147139632" r:id="rId2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4141"/>
    <a:srgbClr val="A0D6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013" autoAdjust="0"/>
    <p:restoredTop sz="94660"/>
  </p:normalViewPr>
  <p:slideViewPr>
    <p:cSldViewPr snapToGrid="0">
      <p:cViewPr varScale="1">
        <p:scale>
          <a:sx n="81" d="100"/>
          <a:sy n="81" d="100"/>
        </p:scale>
        <p:origin x="48" y="1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NULL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9080613822243555E-2"/>
          <c:y val="1.9255212024528463E-2"/>
          <c:w val="0.87336288230781156"/>
          <c:h val="0.89683728140143859"/>
        </c:manualLayout>
      </c:layout>
      <c:scatterChart>
        <c:scatterStyle val="lineMarker"/>
        <c:varyColors val="0"/>
        <c:ser>
          <c:idx val="0"/>
          <c:order val="0"/>
          <c:tx>
            <c:strRef>
              <c:f>Dumbbell!$C$1</c:f>
              <c:strCache>
                <c:ptCount val="1"/>
                <c:pt idx="0">
                  <c:v>2020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bg1">
                  <a:lumMod val="65000"/>
                </a:schemeClr>
              </a:solidFill>
              <a:ln w="9525">
                <a:noFill/>
              </a:ln>
              <a:effectLst/>
            </c:spPr>
          </c:marker>
          <c:dPt>
            <c:idx val="0"/>
            <c:marker>
              <c:symbol val="circle"/>
              <c:size val="5"/>
              <c:spPr>
                <a:solidFill>
                  <a:schemeClr val="bg1">
                    <a:lumMod val="65000"/>
                  </a:schemeClr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605A-4964-B0A2-A9CC6E0D81C6}"/>
              </c:ext>
            </c:extLst>
          </c:dPt>
          <c:dPt>
            <c:idx val="1"/>
            <c:marker>
              <c:symbol val="circle"/>
              <c:size val="5"/>
              <c:spPr>
                <a:solidFill>
                  <a:schemeClr val="bg1">
                    <a:lumMod val="65000"/>
                  </a:schemeClr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605A-4964-B0A2-A9CC6E0D81C6}"/>
              </c:ext>
            </c:extLst>
          </c:dPt>
          <c:dPt>
            <c:idx val="2"/>
            <c:marker>
              <c:symbol val="circle"/>
              <c:size val="5"/>
              <c:spPr>
                <a:solidFill>
                  <a:schemeClr val="bg1">
                    <a:lumMod val="65000"/>
                  </a:schemeClr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605A-4964-B0A2-A9CC6E0D81C6}"/>
              </c:ext>
            </c:extLst>
          </c:dPt>
          <c:dPt>
            <c:idx val="3"/>
            <c:marker>
              <c:symbol val="circle"/>
              <c:size val="5"/>
              <c:spPr>
                <a:solidFill>
                  <a:schemeClr val="bg1">
                    <a:lumMod val="65000"/>
                  </a:schemeClr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605A-4964-B0A2-A9CC6E0D81C6}"/>
              </c:ext>
            </c:extLst>
          </c:dPt>
          <c:xVal>
            <c:numRef>
              <c:f>Dumbbell!$C$2:$C$5</c:f>
              <c:numCache>
                <c:formatCode>0%</c:formatCode>
                <c:ptCount val="4"/>
                <c:pt idx="0">
                  <c:v>2.8500000000000001E-2</c:v>
                </c:pt>
                <c:pt idx="1">
                  <c:v>0.1353</c:v>
                </c:pt>
                <c:pt idx="2">
                  <c:v>0.2089</c:v>
                </c:pt>
                <c:pt idx="3">
                  <c:v>0.17799999999999999</c:v>
                </c:pt>
              </c:numCache>
            </c:numRef>
          </c:xVal>
          <c:yVal>
            <c:numRef>
              <c:f>Dumbbell!$E$2:$E$5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605A-4964-B0A2-A9CC6E0D81C6}"/>
            </c:ext>
          </c:extLst>
        </c:ser>
        <c:ser>
          <c:idx val="1"/>
          <c:order val="1"/>
          <c:tx>
            <c:strRef>
              <c:f>Dumbbell!$D$1</c:f>
              <c:strCache>
                <c:ptCount val="1"/>
                <c:pt idx="0">
                  <c:v>2021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bg1"/>
              </a:solidFill>
              <a:ln w="9525">
                <a:noFill/>
              </a:ln>
              <a:effectLst/>
            </c:spPr>
          </c:marker>
          <c:errBars>
            <c:errDir val="x"/>
            <c:errBarType val="minus"/>
            <c:errValType val="percentage"/>
            <c:noEndCap val="1"/>
            <c:val val="10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Dumbbell!$D$2:$D$5</c:f>
              <c:numCache>
                <c:formatCode>0%</c:formatCode>
                <c:ptCount val="4"/>
                <c:pt idx="0">
                  <c:v>0.1623</c:v>
                </c:pt>
                <c:pt idx="1">
                  <c:v>0.22220000000000001</c:v>
                </c:pt>
                <c:pt idx="2">
                  <c:v>0.2404</c:v>
                </c:pt>
                <c:pt idx="3">
                  <c:v>0.23669999999999999</c:v>
                </c:pt>
              </c:numCache>
            </c:numRef>
          </c:xVal>
          <c:yVal>
            <c:numRef>
              <c:f>Dumbbell!$E$2:$E$5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605A-4964-B0A2-A9CC6E0D81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61988703"/>
        <c:axId val="1761973311"/>
      </c:scatterChart>
      <c:valAx>
        <c:axId val="1761988703"/>
        <c:scaling>
          <c:orientation val="minMax"/>
          <c:max val="0.25"/>
          <c:min val="0"/>
        </c:scaling>
        <c:delete val="0"/>
        <c:axPos val="b"/>
        <c:numFmt formatCode="0%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EconSansCnd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1761973311"/>
        <c:crosses val="autoZero"/>
        <c:crossBetween val="midCat"/>
      </c:valAx>
      <c:valAx>
        <c:axId val="1761973311"/>
        <c:scaling>
          <c:orientation val="minMax"/>
          <c:max val="5"/>
        </c:scaling>
        <c:delete val="1"/>
        <c:axPos val="l"/>
        <c:numFmt formatCode="General" sourceLinked="1"/>
        <c:majorTickMark val="out"/>
        <c:minorTickMark val="none"/>
        <c:tickLblPos val="nextTo"/>
        <c:crossAx val="1761988703"/>
        <c:crosses val="autoZero"/>
        <c:crossBetween val="midCat"/>
        <c:majorUnit val="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316634158246568"/>
          <c:y val="0.19459376127640901"/>
          <c:w val="0.51088719842223107"/>
          <c:h val="0.85272152851275373"/>
        </c:manualLayout>
      </c:layout>
      <c:doughnutChart>
        <c:varyColors val="1"/>
        <c:ser>
          <c:idx val="0"/>
          <c:order val="0"/>
          <c:spPr>
            <a:ln>
              <a:noFill/>
            </a:ln>
          </c:spPr>
          <c:dPt>
            <c:idx val="0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D7A-40A3-9C58-03284F771992}"/>
              </c:ext>
            </c:extLst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D7A-40A3-9C58-03284F771992}"/>
              </c:ext>
            </c:extLst>
          </c:dPt>
          <c:dPt>
            <c:idx val="2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D7A-40A3-9C58-03284F771992}"/>
              </c:ext>
            </c:extLst>
          </c:dPt>
          <c:dPt>
            <c:idx val="3"/>
            <c:bubble3D val="0"/>
            <c:spPr>
              <a:solidFill>
                <a:schemeClr val="bg1">
                  <a:lumMod val="5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D7A-40A3-9C58-03284F771992}"/>
              </c:ext>
            </c:extLst>
          </c:dPt>
          <c:dPt>
            <c:idx val="4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4D7A-40A3-9C58-03284F771992}"/>
              </c:ext>
            </c:extLst>
          </c:dPt>
          <c:dPt>
            <c:idx val="5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4D7A-40A3-9C58-03284F771992}"/>
              </c:ext>
            </c:extLst>
          </c:dPt>
          <c:val>
            <c:numLit>
              <c:formatCode>General</c:formatCode>
              <c:ptCount val="6"/>
              <c:pt idx="0">
                <c:v>1</c:v>
              </c:pt>
              <c:pt idx="1">
                <c:v>1</c:v>
              </c:pt>
              <c:pt idx="2">
                <c:v>1</c:v>
              </c:pt>
              <c:pt idx="3">
                <c:v>1</c:v>
              </c:pt>
              <c:pt idx="4">
                <c:v>1</c:v>
              </c:pt>
              <c:pt idx="5">
                <c:v>5</c:v>
              </c:pt>
            </c:numLit>
          </c:val>
          <c:extLst>
            <c:ext xmlns:c16="http://schemas.microsoft.com/office/drawing/2014/chart" uri="{C3380CC4-5D6E-409C-BE32-E72D297353CC}">
              <c16:uniqueId val="{0000000C-4D7A-40A3-9C58-03284F7719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0"/>
        <c:holeSize val="75"/>
      </c:doughnutChart>
      <c:pieChart>
        <c:varyColors val="1"/>
        <c:ser>
          <c:idx val="1"/>
          <c:order val="1"/>
          <c:spPr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4D7A-40A3-9C58-03284F771992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4D7A-40A3-9C58-03284F771992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2-4D7A-40A3-9C58-03284F771992}"/>
              </c:ext>
            </c:extLst>
          </c:dPt>
          <c:val>
            <c:numRef>
              <c:f>MAIN!$B$19:$B$21</c:f>
              <c:numCache>
                <c:formatCode>#,##0,\K</c:formatCode>
                <c:ptCount val="3"/>
                <c:pt idx="0">
                  <c:v>7085108.4624600969</c:v>
                </c:pt>
                <c:pt idx="1">
                  <c:v>209665.94913982548</c:v>
                </c:pt>
                <c:pt idx="2">
                  <c:v>8386637.9655930186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4D7A-40A3-9C58-03284F7719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547011968587601"/>
          <c:y val="0.10005046184414386"/>
          <c:w val="0.66409012170620652"/>
          <c:h val="0.699763854338733"/>
        </c:manualLayout>
      </c:layout>
      <c:doughnutChart>
        <c:varyColors val="1"/>
        <c:ser>
          <c:idx val="0"/>
          <c:order val="0"/>
          <c:spPr>
            <a:solidFill>
              <a:schemeClr val="tx1">
                <a:lumMod val="50000"/>
                <a:lumOff val="50000"/>
              </a:schemeClr>
            </a:solidFill>
            <a:ln>
              <a:solidFill>
                <a:sysClr val="windowText" lastClr="000000"/>
              </a:solidFill>
            </a:ln>
          </c:spPr>
          <c:explosion val="10"/>
          <c:dPt>
            <c:idx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F93-4F3D-A3D2-00B5B0142FAD}"/>
              </c:ext>
            </c:extLst>
          </c:dPt>
          <c:dPt>
            <c:idx val="1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F93-4F3D-A3D2-00B5B0142FAD}"/>
              </c:ext>
            </c:extLst>
          </c:dPt>
          <c:dPt>
            <c:idx val="2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F93-4F3D-A3D2-00B5B0142FAD}"/>
              </c:ext>
            </c:extLst>
          </c:dPt>
          <c:dPt>
            <c:idx val="3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F93-4F3D-A3D2-00B5B0142FAD}"/>
              </c:ext>
            </c:extLst>
          </c:dPt>
          <c:dPt>
            <c:idx val="4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5F93-4F3D-A3D2-00B5B0142FAD}"/>
              </c:ext>
            </c:extLst>
          </c:dPt>
          <c:dPt>
            <c:idx val="5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5F93-4F3D-A3D2-00B5B0142FAD}"/>
              </c:ext>
            </c:extLst>
          </c:dPt>
          <c:dPt>
            <c:idx val="6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5F93-4F3D-A3D2-00B5B0142FAD}"/>
              </c:ext>
            </c:extLst>
          </c:dPt>
          <c:dPt>
            <c:idx val="7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5F93-4F3D-A3D2-00B5B0142FAD}"/>
              </c:ext>
            </c:extLst>
          </c:dPt>
          <c:dPt>
            <c:idx val="8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5F93-4F3D-A3D2-00B5B0142FAD}"/>
              </c:ext>
            </c:extLst>
          </c:dPt>
          <c:dPt>
            <c:idx val="9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5F93-4F3D-A3D2-00B5B0142FAD}"/>
              </c:ext>
            </c:extLst>
          </c:dPt>
          <c:dPt>
            <c:idx val="1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5F93-4F3D-A3D2-00B5B0142FAD}"/>
              </c:ext>
            </c:extLst>
          </c:dPt>
          <c:dPt>
            <c:idx val="11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7-5F93-4F3D-A3D2-00B5B0142FAD}"/>
              </c:ext>
            </c:extLst>
          </c:dPt>
          <c:dPt>
            <c:idx val="12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9-5F93-4F3D-A3D2-00B5B0142FAD}"/>
              </c:ext>
            </c:extLst>
          </c:dPt>
          <c:dPt>
            <c:idx val="13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B-5F93-4F3D-A3D2-00B5B0142FAD}"/>
              </c:ext>
            </c:extLst>
          </c:dPt>
          <c:dPt>
            <c:idx val="14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D-5F93-4F3D-A3D2-00B5B0142FAD}"/>
              </c:ext>
            </c:extLst>
          </c:dPt>
          <c:dPt>
            <c:idx val="15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F-5F93-4F3D-A3D2-00B5B0142FAD}"/>
              </c:ext>
            </c:extLst>
          </c:dPt>
          <c:dPt>
            <c:idx val="16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1-5F93-4F3D-A3D2-00B5B0142FAD}"/>
              </c:ext>
            </c:extLst>
          </c:dPt>
          <c:dPt>
            <c:idx val="17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3-5F93-4F3D-A3D2-00B5B0142FAD}"/>
              </c:ext>
            </c:extLst>
          </c:dPt>
          <c:dPt>
            <c:idx val="18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5-5F93-4F3D-A3D2-00B5B0142FAD}"/>
              </c:ext>
            </c:extLst>
          </c:dPt>
          <c:dPt>
            <c:idx val="19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7-5F93-4F3D-A3D2-00B5B0142FAD}"/>
              </c:ext>
            </c:extLst>
          </c:dPt>
          <c:val>
            <c:numLit>
              <c:formatCode>General</c:formatCode>
              <c:ptCount val="20"/>
              <c:pt idx="0">
                <c:v>1</c:v>
              </c:pt>
              <c:pt idx="1">
                <c:v>1</c:v>
              </c:pt>
              <c:pt idx="2">
                <c:v>1</c:v>
              </c:pt>
              <c:pt idx="3">
                <c:v>1</c:v>
              </c:pt>
              <c:pt idx="4">
                <c:v>1</c:v>
              </c:pt>
              <c:pt idx="5">
                <c:v>1</c:v>
              </c:pt>
              <c:pt idx="6">
                <c:v>1</c:v>
              </c:pt>
              <c:pt idx="7">
                <c:v>1</c:v>
              </c:pt>
              <c:pt idx="8">
                <c:v>1</c:v>
              </c:pt>
              <c:pt idx="9">
                <c:v>1</c:v>
              </c:pt>
              <c:pt idx="10">
                <c:v>1</c:v>
              </c:pt>
              <c:pt idx="11">
                <c:v>1</c:v>
              </c:pt>
              <c:pt idx="12">
                <c:v>1</c:v>
              </c:pt>
              <c:pt idx="13">
                <c:v>1</c:v>
              </c:pt>
              <c:pt idx="14">
                <c:v>1</c:v>
              </c:pt>
              <c:pt idx="15">
                <c:v>1</c:v>
              </c:pt>
              <c:pt idx="16">
                <c:v>1</c:v>
              </c:pt>
              <c:pt idx="17">
                <c:v>1</c:v>
              </c:pt>
              <c:pt idx="18">
                <c:v>1</c:v>
              </c:pt>
              <c:pt idx="19">
                <c:v>1</c:v>
              </c:pt>
            </c:numLit>
          </c:val>
          <c:extLst>
            <c:ext xmlns:c16="http://schemas.microsoft.com/office/drawing/2014/chart" uri="{C3380CC4-5D6E-409C-BE32-E72D297353CC}">
              <c16:uniqueId val="{00000028-5F93-4F3D-A3D2-00B5B0142F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60"/>
        <c:holeSize val="65"/>
      </c:doughnutChart>
      <c:doughnutChart>
        <c:varyColors val="1"/>
        <c:ser>
          <c:idx val="1"/>
          <c:order val="1"/>
          <c:spPr>
            <a:ln>
              <a:solidFill>
                <a:sysClr val="windowText" lastClr="000000"/>
              </a:solidFill>
            </a:ln>
          </c:spPr>
          <c:dPt>
            <c:idx val="0"/>
            <c:bubble3D val="0"/>
            <c:spPr>
              <a:noFill/>
              <a:ln w="1905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A-5F93-4F3D-A3D2-00B5B0142FAD}"/>
              </c:ext>
            </c:extLst>
          </c:dPt>
          <c:dPt>
            <c:idx val="1"/>
            <c:bubble3D val="0"/>
            <c:spPr>
              <a:solidFill>
                <a:srgbClr val="FFFFFF">
                  <a:alpha val="60000"/>
                </a:srgbClr>
              </a:solidFill>
              <a:ln w="38100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C-5F93-4F3D-A3D2-00B5B0142FAD}"/>
              </c:ext>
            </c:extLst>
          </c:dPt>
          <c:val>
            <c:numRef>
              <c:f>'ספידומטר '!$B$27:$C$27</c:f>
              <c:numCache>
                <c:formatCode>0%</c:formatCode>
                <c:ptCount val="2"/>
                <c:pt idx="0">
                  <c:v>0.87</c:v>
                </c:pt>
                <c:pt idx="1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D-5F93-4F3D-A3D2-00B5B0142F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  <c:spPr>
        <a:noFill/>
        <a:ln>
          <a:solidFill>
            <a:sysClr val="windowText" lastClr="000000"/>
          </a:solidFill>
        </a:ln>
        <a:effectLst/>
      </c:spPr>
    </c:plotArea>
    <c:plotVisOnly val="1"/>
    <c:dispBlanksAs val="gap"/>
    <c:showDLblsOverMax val="0"/>
  </c:chart>
  <c:spPr>
    <a:solidFill>
      <a:schemeClr val="tx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7.0460473559065595E-2"/>
          <c:w val="0.89174728762769384"/>
          <c:h val="0.816702277646845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'יעד מול ביצוע'!$B$66</c:f>
              <c:strCache>
                <c:ptCount val="1"/>
                <c:pt idx="0">
                  <c:v>ביצוע</c:v>
                </c:pt>
              </c:strCache>
            </c:strRef>
          </c:tx>
          <c:spPr>
            <a:solidFill>
              <a:srgbClr val="D0D0D0"/>
            </a:solidFill>
            <a:ln>
              <a:noFill/>
            </a:ln>
            <a:effectLst/>
          </c:spPr>
          <c:invertIfNegative val="0"/>
          <c:cat>
            <c:strRef>
              <c:f>'יעד מול ביצוע'!$A$67:$A$74</c:f>
              <c:strCache>
                <c:ptCount val="7"/>
                <c:pt idx="1">
                  <c:v>יום א'</c:v>
                </c:pt>
                <c:pt idx="2">
                  <c:v>יום ב'</c:v>
                </c:pt>
                <c:pt idx="3">
                  <c:v>יום ג'</c:v>
                </c:pt>
                <c:pt idx="4">
                  <c:v>יום ד'</c:v>
                </c:pt>
                <c:pt idx="5">
                  <c:v>יום ה'</c:v>
                </c:pt>
                <c:pt idx="6">
                  <c:v>יום ו'</c:v>
                </c:pt>
              </c:strCache>
            </c:strRef>
          </c:cat>
          <c:val>
            <c:numRef>
              <c:f>'יעד מול ביצוע'!$B$67:$B$74</c:f>
              <c:numCache>
                <c:formatCode>General</c:formatCode>
                <c:ptCount val="8"/>
                <c:pt idx="1">
                  <c:v>56</c:v>
                </c:pt>
                <c:pt idx="2">
                  <c:v>58</c:v>
                </c:pt>
                <c:pt idx="3">
                  <c:v>79</c:v>
                </c:pt>
                <c:pt idx="4">
                  <c:v>63</c:v>
                </c:pt>
                <c:pt idx="5">
                  <c:v>85</c:v>
                </c:pt>
                <c:pt idx="6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28-4F71-8839-B21BF46485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526911640"/>
        <c:axId val="526904096"/>
      </c:barChart>
      <c:lineChart>
        <c:grouping val="standard"/>
        <c:varyColors val="0"/>
        <c:ser>
          <c:idx val="1"/>
          <c:order val="1"/>
          <c:tx>
            <c:strRef>
              <c:f>'יעד מול ביצוע'!$C$66</c:f>
              <c:strCache>
                <c:ptCount val="1"/>
                <c:pt idx="0">
                  <c:v>יעד</c:v>
                </c:pt>
              </c:strCache>
            </c:strRef>
          </c:tx>
          <c:spPr>
            <a:ln w="12700" cap="rnd">
              <a:solidFill>
                <a:schemeClr val="bg1"/>
              </a:solidFill>
              <a:prstDash val="sysDash"/>
              <a:round/>
            </a:ln>
            <a:effectLst/>
          </c:spPr>
          <c:marker>
            <c:symbol val="none"/>
          </c:marker>
          <c:cat>
            <c:strRef>
              <c:f>'יעד מול ביצוע'!$A$67:$A$74</c:f>
              <c:strCache>
                <c:ptCount val="7"/>
                <c:pt idx="1">
                  <c:v>יום א'</c:v>
                </c:pt>
                <c:pt idx="2">
                  <c:v>יום ב'</c:v>
                </c:pt>
                <c:pt idx="3">
                  <c:v>יום ג'</c:v>
                </c:pt>
                <c:pt idx="4">
                  <c:v>יום ד'</c:v>
                </c:pt>
                <c:pt idx="5">
                  <c:v>יום ה'</c:v>
                </c:pt>
                <c:pt idx="6">
                  <c:v>יום ו'</c:v>
                </c:pt>
              </c:strCache>
            </c:strRef>
          </c:cat>
          <c:val>
            <c:numRef>
              <c:f>'יעד מול ביצוע'!$C$67:$C$74</c:f>
              <c:numCache>
                <c:formatCode>General</c:formatCode>
                <c:ptCount val="8"/>
                <c:pt idx="0">
                  <c:v>70</c:v>
                </c:pt>
                <c:pt idx="1">
                  <c:v>70</c:v>
                </c:pt>
                <c:pt idx="2">
                  <c:v>70</c:v>
                </c:pt>
                <c:pt idx="3">
                  <c:v>70</c:v>
                </c:pt>
                <c:pt idx="4">
                  <c:v>70</c:v>
                </c:pt>
                <c:pt idx="5">
                  <c:v>70</c:v>
                </c:pt>
                <c:pt idx="6">
                  <c:v>70</c:v>
                </c:pt>
                <c:pt idx="7">
                  <c:v>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E28-4F71-8839-B21BF46485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26911640"/>
        <c:axId val="526904096"/>
      </c:lineChart>
      <c:catAx>
        <c:axId val="526911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EconSansCnd"/>
                <a:ea typeface="+mn-ea"/>
                <a:cs typeface="Open Sans Hebrew Condensed" panose="00000506000000000000" pitchFamily="2" charset="-79"/>
              </a:defRPr>
            </a:pPr>
            <a:endParaRPr lang="he-IL"/>
          </a:p>
        </c:txPr>
        <c:crossAx val="526904096"/>
        <c:crosses val="autoZero"/>
        <c:auto val="1"/>
        <c:lblAlgn val="ctr"/>
        <c:lblOffset val="100"/>
        <c:noMultiLvlLbl val="0"/>
      </c:catAx>
      <c:valAx>
        <c:axId val="52690409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00" b="0" i="0" u="none" strike="noStrike" kern="1200" baseline="0">
                <a:solidFill>
                  <a:schemeClr val="tx1"/>
                </a:solidFill>
                <a:latin typeface="EconSansCnd"/>
                <a:ea typeface="+mn-ea"/>
                <a:cs typeface="Open Sans Hebrew Condensed" panose="00000506000000000000" pitchFamily="2" charset="-79"/>
              </a:defRPr>
            </a:pPr>
            <a:endParaRPr lang="he-IL"/>
          </a:p>
        </c:txPr>
        <c:crossAx val="5269116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8664803996274661E-2"/>
          <c:y val="7.5319695492028604E-2"/>
          <c:w val="0.9682226843620354"/>
          <c:h val="0.81670227764684511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'יעד מול ביצוע'!$C$121</c:f>
              <c:strCache>
                <c:ptCount val="1"/>
                <c:pt idx="0">
                  <c:v>יעד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 w="19050">
              <a:solidFill>
                <a:schemeClr val="tx1">
                  <a:lumMod val="50000"/>
                  <a:lumOff val="50000"/>
                </a:schemeClr>
              </a:solidFill>
            </a:ln>
            <a:effectLst/>
          </c:spPr>
          <c:invertIfNegative val="0"/>
          <c:cat>
            <c:strRef>
              <c:f>'יעד מול ביצוע'!$A$122:$A$127</c:f>
              <c:strCache>
                <c:ptCount val="6"/>
                <c:pt idx="0">
                  <c:v>מוצר 1</c:v>
                </c:pt>
                <c:pt idx="1">
                  <c:v>מוצר 2</c:v>
                </c:pt>
                <c:pt idx="2">
                  <c:v>מוצר 3</c:v>
                </c:pt>
                <c:pt idx="3">
                  <c:v>מוצר 4</c:v>
                </c:pt>
                <c:pt idx="4">
                  <c:v>מוצר 5</c:v>
                </c:pt>
                <c:pt idx="5">
                  <c:v>מוצר 6</c:v>
                </c:pt>
              </c:strCache>
            </c:strRef>
          </c:cat>
          <c:val>
            <c:numRef>
              <c:f>'יעד מול ביצוע'!$C$122:$C$127</c:f>
              <c:numCache>
                <c:formatCode>General</c:formatCode>
                <c:ptCount val="6"/>
                <c:pt idx="0">
                  <c:v>70</c:v>
                </c:pt>
                <c:pt idx="1">
                  <c:v>70</c:v>
                </c:pt>
                <c:pt idx="2">
                  <c:v>80</c:v>
                </c:pt>
                <c:pt idx="3">
                  <c:v>85</c:v>
                </c:pt>
                <c:pt idx="4">
                  <c:v>85</c:v>
                </c:pt>
                <c:pt idx="5">
                  <c:v>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EF-4291-824D-08FA0274A0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axId val="526911640"/>
        <c:axId val="526904096"/>
      </c:barChart>
      <c:barChart>
        <c:barDir val="col"/>
        <c:grouping val="clustered"/>
        <c:varyColors val="0"/>
        <c:ser>
          <c:idx val="0"/>
          <c:order val="1"/>
          <c:tx>
            <c:strRef>
              <c:f>'יעד מול ביצוע'!$B$121</c:f>
              <c:strCache>
                <c:ptCount val="1"/>
                <c:pt idx="0">
                  <c:v>ביצוע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19050">
              <a:solidFill>
                <a:schemeClr val="tx1">
                  <a:lumMod val="50000"/>
                  <a:lumOff val="50000"/>
                </a:schemeClr>
              </a:solidFill>
            </a:ln>
            <a:effectLst/>
          </c:spPr>
          <c:invertIfNegative val="0"/>
          <c:cat>
            <c:strRef>
              <c:f>'יעד מול ביצוע'!$A$122:$A$127</c:f>
              <c:strCache>
                <c:ptCount val="6"/>
                <c:pt idx="0">
                  <c:v>מוצר 1</c:v>
                </c:pt>
                <c:pt idx="1">
                  <c:v>מוצר 2</c:v>
                </c:pt>
                <c:pt idx="2">
                  <c:v>מוצר 3</c:v>
                </c:pt>
                <c:pt idx="3">
                  <c:v>מוצר 4</c:v>
                </c:pt>
                <c:pt idx="4">
                  <c:v>מוצר 5</c:v>
                </c:pt>
                <c:pt idx="5">
                  <c:v>מוצר 6</c:v>
                </c:pt>
              </c:strCache>
            </c:strRef>
          </c:cat>
          <c:val>
            <c:numRef>
              <c:f>'יעד מול ביצוע'!$B$122:$B$127</c:f>
              <c:numCache>
                <c:formatCode>General</c:formatCode>
                <c:ptCount val="6"/>
                <c:pt idx="0">
                  <c:v>56</c:v>
                </c:pt>
                <c:pt idx="1">
                  <c:v>58</c:v>
                </c:pt>
                <c:pt idx="2">
                  <c:v>67</c:v>
                </c:pt>
                <c:pt idx="3">
                  <c:v>63</c:v>
                </c:pt>
                <c:pt idx="4">
                  <c:v>75</c:v>
                </c:pt>
                <c:pt idx="5">
                  <c:v>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CEF-4291-824D-08FA0274A0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axId val="1750913711"/>
        <c:axId val="1750922031"/>
      </c:barChart>
      <c:catAx>
        <c:axId val="5269116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EconSansCnd"/>
                <a:ea typeface="+mn-ea"/>
                <a:cs typeface="Open Sans Hebrew Condensed" panose="00000506000000000000" pitchFamily="2" charset="-79"/>
              </a:defRPr>
            </a:pPr>
            <a:endParaRPr lang="he-IL"/>
          </a:p>
        </c:txPr>
        <c:crossAx val="526904096"/>
        <c:crosses val="autoZero"/>
        <c:auto val="1"/>
        <c:lblAlgn val="ctr"/>
        <c:lblOffset val="100"/>
        <c:noMultiLvlLbl val="0"/>
      </c:catAx>
      <c:valAx>
        <c:axId val="526904096"/>
        <c:scaling>
          <c:orientation val="minMax"/>
          <c:max val="100"/>
        </c:scaling>
        <c:delete val="1"/>
        <c:axPos val="l"/>
        <c:numFmt formatCode="#,##0" sourceLinked="0"/>
        <c:majorTickMark val="out"/>
        <c:minorTickMark val="none"/>
        <c:tickLblPos val="nextTo"/>
        <c:crossAx val="526911640"/>
        <c:crosses val="autoZero"/>
        <c:crossBetween val="between"/>
      </c:valAx>
      <c:valAx>
        <c:axId val="1750922031"/>
        <c:scaling>
          <c:orientation val="minMax"/>
          <c:max val="100"/>
        </c:scaling>
        <c:delete val="1"/>
        <c:axPos val="r"/>
        <c:numFmt formatCode="General" sourceLinked="1"/>
        <c:majorTickMark val="out"/>
        <c:minorTickMark val="none"/>
        <c:tickLblPos val="nextTo"/>
        <c:crossAx val="1750913711"/>
        <c:crosses val="max"/>
        <c:crossBetween val="between"/>
      </c:valAx>
      <c:catAx>
        <c:axId val="1750913711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750922031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1000270048154845E-2"/>
          <c:y val="3.4709397626251463E-2"/>
          <c:w val="0.96899972995184513"/>
          <c:h val="0.81336874221498356"/>
        </c:manualLayout>
      </c:layout>
      <c:lineChart>
        <c:grouping val="standard"/>
        <c:varyColors val="0"/>
        <c:ser>
          <c:idx val="0"/>
          <c:order val="0"/>
          <c:tx>
            <c:strRef>
              <c:f>'ביצוע מול יעד'!$F$1</c:f>
              <c:strCache>
                <c:ptCount val="1"/>
                <c:pt idx="0">
                  <c:v>מרחק מיעד</c:v>
                </c:pt>
              </c:strCache>
            </c:strRef>
          </c:tx>
          <c:spPr>
            <a:ln w="19050" cap="rnd">
              <a:solidFill>
                <a:sysClr val="window" lastClr="FFFFFF">
                  <a:lumMod val="85000"/>
                </a:sysClr>
              </a:solidFill>
              <a:round/>
            </a:ln>
            <a:effectLst/>
          </c:spPr>
          <c:marker>
            <c:symbol val="none"/>
          </c:marker>
          <c:cat>
            <c:numRef>
              <c:f>'ביצוע מול יעד'!$C$2:$C$7</c:f>
              <c:numCache>
                <c:formatCode>mmm</c:formatCode>
                <c:ptCount val="6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</c:numCache>
            </c:numRef>
          </c:cat>
          <c:val>
            <c:numRef>
              <c:f>'ביצוע מול יעד'!$F$2:$F$7</c:f>
              <c:numCache>
                <c:formatCode>#,##0</c:formatCode>
                <c:ptCount val="6"/>
                <c:pt idx="0">
                  <c:v>1930</c:v>
                </c:pt>
                <c:pt idx="1">
                  <c:v>6094</c:v>
                </c:pt>
                <c:pt idx="2">
                  <c:v>13528</c:v>
                </c:pt>
                <c:pt idx="3">
                  <c:v>7955</c:v>
                </c:pt>
                <c:pt idx="4">
                  <c:v>6789</c:v>
                </c:pt>
                <c:pt idx="5">
                  <c:v>6270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711-4AE6-BFA9-53F991F4E4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8482751"/>
        <c:axId val="513257519"/>
      </c:lineChart>
      <c:dateAx>
        <c:axId val="498482751"/>
        <c:scaling>
          <c:orientation val="minMax"/>
        </c:scaling>
        <c:delete val="0"/>
        <c:axPos val="b"/>
        <c:numFmt formatCode="mmm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EconSansCnd"/>
                <a:ea typeface="+mn-ea"/>
                <a:cs typeface="Calibri" panose="020F0502020204030204" pitchFamily="34" charset="0"/>
              </a:defRPr>
            </a:pPr>
            <a:endParaRPr lang="he-IL"/>
          </a:p>
        </c:txPr>
        <c:crossAx val="513257519"/>
        <c:crosses val="autoZero"/>
        <c:auto val="1"/>
        <c:lblOffset val="100"/>
        <c:baseTimeUnit val="months"/>
      </c:dateAx>
      <c:valAx>
        <c:axId val="513257519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4984827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200">
          <a:latin typeface="Arial" panose="020B0604020202020204" pitchFamily="34" charset="0"/>
          <a:cs typeface="Arial" panose="020B0604020202020204" pitchFamily="34" charset="0"/>
        </a:defRPr>
      </a:pPr>
      <a:endParaRPr lang="he-IL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1670763642223964E-2"/>
          <c:y val="0.31643477974140294"/>
          <c:w val="0.96966637080049212"/>
          <c:h val="0.5090684960853777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גיליון1!$B$1</c:f>
              <c:strCache>
                <c:ptCount val="1"/>
                <c:pt idx="0">
                  <c:v>קודמתה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  <a:effectLst/>
          </c:spPr>
          <c:invertIfNegative val="0"/>
          <c:dPt>
            <c:idx val="1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E10E-4481-977A-E51CA850B7D4}"/>
              </c:ext>
            </c:extLst>
          </c:dPt>
          <c:cat>
            <c:strRef>
              <c:f>גיליון1!$A$2:$A$5</c:f>
              <c:strCache>
                <c:ptCount val="4"/>
                <c:pt idx="0">
                  <c:v>מרגשת</c:v>
                </c:pt>
                <c:pt idx="1">
                  <c:v>מצחיקה</c:v>
                </c:pt>
                <c:pt idx="2">
                  <c:v>מוצלחת</c:v>
                </c:pt>
                <c:pt idx="3">
                  <c:v>שלווה</c:v>
                </c:pt>
              </c:strCache>
            </c:strRef>
          </c:cat>
          <c:val>
            <c:numRef>
              <c:f>גיליון1!$B$2:$B$5</c:f>
              <c:numCache>
                <c:formatCode>0%</c:formatCode>
                <c:ptCount val="4"/>
                <c:pt idx="0">
                  <c:v>0.4</c:v>
                </c:pt>
                <c:pt idx="1">
                  <c:v>0.45</c:v>
                </c:pt>
                <c:pt idx="2">
                  <c:v>0.5</c:v>
                </c:pt>
                <c:pt idx="3">
                  <c:v>0.55000000000000004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10E-4481-977A-E51CA850B7D4}"/>
            </c:ext>
          </c:extLst>
        </c:ser>
        <c:ser>
          <c:idx val="1"/>
          <c:order val="1"/>
          <c:tx>
            <c:strRef>
              <c:f>גיליון1!$C$1</c:f>
              <c:strCache>
                <c:ptCount val="1"/>
                <c:pt idx="0">
                  <c:v>שנה חדשה</c:v>
                </c:pt>
              </c:strCache>
            </c:strRef>
          </c:tx>
          <c:spPr>
            <a:solidFill>
              <a:schemeClr val="bg1"/>
            </a:solidFill>
            <a:ln w="38100">
              <a:solidFill>
                <a:srgbClr val="F24141"/>
              </a:solidFill>
            </a:ln>
            <a:effectLst/>
          </c:spPr>
          <c:invertIfNegative val="0"/>
          <c:cat>
            <c:strRef>
              <c:f>גיליון1!$A$2:$A$5</c:f>
              <c:strCache>
                <c:ptCount val="4"/>
                <c:pt idx="0">
                  <c:v>מרגשת</c:v>
                </c:pt>
                <c:pt idx="1">
                  <c:v>מצחיקה</c:v>
                </c:pt>
                <c:pt idx="2">
                  <c:v>מוצלחת</c:v>
                </c:pt>
                <c:pt idx="3">
                  <c:v>שלווה</c:v>
                </c:pt>
              </c:strCache>
            </c:strRef>
          </c:cat>
          <c:val>
            <c:numRef>
              <c:f>גיליון1!$C$2:$C$5</c:f>
              <c:numCache>
                <c:formatCode>0%</c:formatCode>
                <c:ptCount val="4"/>
                <c:pt idx="0">
                  <c:v>0.45</c:v>
                </c:pt>
                <c:pt idx="1">
                  <c:v>0.5</c:v>
                </c:pt>
                <c:pt idx="2">
                  <c:v>0.55000000000000004</c:v>
                </c:pt>
                <c:pt idx="3">
                  <c:v>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B8-443D-B6AA-6BE1AF67C0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2"/>
        <c:axId val="50610751"/>
        <c:axId val="50616991"/>
      </c:barChart>
      <c:catAx>
        <c:axId val="5061075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t" anchorCtr="1"/>
          <a:lstStyle/>
          <a:p>
            <a:pPr>
              <a:defRPr sz="3200" b="0" i="0" u="none" strike="noStrike" kern="1200" baseline="0">
                <a:solidFill>
                  <a:schemeClr val="tx1"/>
                </a:solidFill>
                <a:latin typeface="Fb Jabutinski HebEng" panose="00000500000000000000" pitchFamily="50" charset="-79"/>
                <a:ea typeface="+mn-ea"/>
                <a:cs typeface="Fb Jabutinski HebEng" panose="00000500000000000000" pitchFamily="50" charset="-79"/>
              </a:defRPr>
            </a:pPr>
            <a:endParaRPr lang="he-IL"/>
          </a:p>
        </c:txPr>
        <c:crossAx val="50616991"/>
        <c:crosses val="autoZero"/>
        <c:auto val="1"/>
        <c:lblAlgn val="ctr"/>
        <c:lblOffset val="10"/>
        <c:noMultiLvlLbl val="0"/>
      </c:catAx>
      <c:valAx>
        <c:axId val="50616991"/>
        <c:scaling>
          <c:orientation val="minMax"/>
          <c:min val="0.2"/>
        </c:scaling>
        <c:delete val="1"/>
        <c:axPos val="l"/>
        <c:numFmt formatCode="0%" sourceLinked="1"/>
        <c:majorTickMark val="none"/>
        <c:minorTickMark val="none"/>
        <c:tickLblPos val="nextTo"/>
        <c:crossAx val="5061075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4813168511549235"/>
          <c:y val="9.9116410298253008E-3"/>
          <c:w val="0.34715305066963686"/>
          <c:h val="0.1137695113713916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he-I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DCE3BBD6-68EF-4D02-8528-88AEE038EB55}" type="datetimeFigureOut">
              <a:rPr lang="he-IL" smtClean="0"/>
              <a:t>כ"ט/אלול/תשפ"ג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6CEF5FBF-2DA2-4170-8D4B-EC40766BFA3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23434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המוח משתמש בהטיות ובקיצורי דרך </a:t>
            </a:r>
          </a:p>
          <a:p>
            <a:r>
              <a:rPr lang="he-IL" dirty="0"/>
              <a:t>וזה מאד רלוונטי להצגת נתונים (פופקורן) – המוח לא יודע לקבל החלטות בצורה אבסולוטית רק יחסי ויש לזה משמעות גדולה בהנגשת נתונים </a:t>
            </a:r>
          </a:p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B32BC8-8C71-4E05-BB10-9C981A296F76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0681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chart" Target="../charts/chart2.xml"/><Relationship Id="rId7" Type="http://schemas.openxmlformats.org/officeDocument/2006/relationships/chart" Target="../charts/chart6.xml"/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1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כותרת ותוכן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>
            <a:extLst>
              <a:ext uri="{FF2B5EF4-FFF2-40B4-BE49-F238E27FC236}">
                <a16:creationId xmlns:a16="http://schemas.microsoft.com/office/drawing/2014/main" id="{4A0A653F-FBA4-C622-51A9-76F053DB9A7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09" t="22678" r="13745" b="40376"/>
          <a:stretch/>
        </p:blipFill>
        <p:spPr>
          <a:xfrm>
            <a:off x="258293" y="6275115"/>
            <a:ext cx="1200727" cy="332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910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כותרת ותוכן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>
            <a:extLst>
              <a:ext uri="{FF2B5EF4-FFF2-40B4-BE49-F238E27FC236}">
                <a16:creationId xmlns:a16="http://schemas.microsoft.com/office/drawing/2014/main" id="{64077D8F-6659-C7AE-3542-8DF2278B24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09" t="22678" r="13745" b="40376"/>
          <a:stretch/>
        </p:blipFill>
        <p:spPr>
          <a:xfrm>
            <a:off x="258293" y="6275115"/>
            <a:ext cx="1200727" cy="332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71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9191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>
            <a:extLst>
              <a:ext uri="{FF2B5EF4-FFF2-40B4-BE49-F238E27FC236}">
                <a16:creationId xmlns:a16="http://schemas.microsoft.com/office/drawing/2014/main" id="{983B8DFF-CB83-4DDE-DB3D-02DAC3C009D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64" t="20220" r="10859" b="39756"/>
          <a:stretch/>
        </p:blipFill>
        <p:spPr>
          <a:xfrm>
            <a:off x="287650" y="6245757"/>
            <a:ext cx="1228436" cy="360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727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63CBAA4-F235-49B2-84C1-CAFDAAAEE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>
                <a:latin typeface="Fb Jabutinski HebEng" panose="00000500000000000000" pitchFamily="50" charset="-79"/>
                <a:cs typeface="Fb Jabutinski HebEng" panose="00000500000000000000" pitchFamily="50" charset="-79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FC972DC-C9C2-4E8F-836A-52296C71B7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0959A56C-1CD6-3187-95EE-91C58BBD71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64" t="20220" r="10859" b="39756"/>
          <a:stretch/>
        </p:blipFill>
        <p:spPr>
          <a:xfrm>
            <a:off x="287650" y="6245757"/>
            <a:ext cx="1228436" cy="360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74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כותרת ותוכן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63CBAA4-F235-49B2-84C1-CAFDAAAEE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  <a:latin typeface="Fb Jabutinski HebEng" panose="00000500000000000000" pitchFamily="50" charset="-79"/>
                <a:cs typeface="Fb Jabutinski HebEng" panose="00000500000000000000" pitchFamily="50" charset="-79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FC972DC-C9C2-4E8F-836A-52296C71B7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US" dirty="0"/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F0A3A5A3-A964-A0A9-1B2C-ECB7B3D11B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09" t="22678" r="13745" b="40376"/>
          <a:stretch/>
        </p:blipFill>
        <p:spPr>
          <a:xfrm>
            <a:off x="258293" y="6275115"/>
            <a:ext cx="1200727" cy="332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3721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 5">
            <a:extLst>
              <a:ext uri="{FF2B5EF4-FFF2-40B4-BE49-F238E27FC236}">
                <a16:creationId xmlns:a16="http://schemas.microsoft.com/office/drawing/2014/main" id="{EE753B6F-90BC-4C7C-825A-7C6A0412B3A1}"/>
              </a:ext>
            </a:extLst>
          </p:cNvPr>
          <p:cNvSpPr/>
          <p:nvPr userDrawn="1"/>
        </p:nvSpPr>
        <p:spPr>
          <a:xfrm>
            <a:off x="10384115" y="0"/>
            <a:ext cx="1816382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b Jabutinski HebEng" panose="00000500000000000000" pitchFamily="50" charset="-79"/>
              <a:ea typeface="+mn-ea"/>
              <a:cs typeface="+mn-cs"/>
            </a:endParaRPr>
          </a:p>
        </p:txBody>
      </p:sp>
      <p:sp>
        <p:nvSpPr>
          <p:cNvPr id="7" name="מלבן 6">
            <a:extLst>
              <a:ext uri="{FF2B5EF4-FFF2-40B4-BE49-F238E27FC236}">
                <a16:creationId xmlns:a16="http://schemas.microsoft.com/office/drawing/2014/main" id="{AB1143B9-7001-44E0-A72D-363395EE32AF}"/>
              </a:ext>
            </a:extLst>
          </p:cNvPr>
          <p:cNvSpPr/>
          <p:nvPr userDrawn="1"/>
        </p:nvSpPr>
        <p:spPr>
          <a:xfrm>
            <a:off x="10377906" y="-2813"/>
            <a:ext cx="18288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b Jabutinski HebEng" panose="00000500000000000000" pitchFamily="50" charset="-79"/>
              <a:ea typeface="+mn-ea"/>
              <a:cs typeface="+mn-cs"/>
            </a:endParaRPr>
          </a:p>
        </p:txBody>
      </p:sp>
      <p:graphicFrame>
        <p:nvGraphicFramePr>
          <p:cNvPr id="9" name="תרשים 27">
            <a:extLst>
              <a:ext uri="{FF2B5EF4-FFF2-40B4-BE49-F238E27FC236}">
                <a16:creationId xmlns:a16="http://schemas.microsoft.com/office/drawing/2014/main" id="{9B096203-2D9D-4C5E-BC7F-00B8E9C2D21F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228769551"/>
              </p:ext>
            </p:extLst>
          </p:nvPr>
        </p:nvGraphicFramePr>
        <p:xfrm>
          <a:off x="10730711" y="3249454"/>
          <a:ext cx="1005840" cy="640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תרשים 21">
            <a:extLst>
              <a:ext uri="{FF2B5EF4-FFF2-40B4-BE49-F238E27FC236}">
                <a16:creationId xmlns:a16="http://schemas.microsoft.com/office/drawing/2014/main" id="{2BA97022-6ABC-41F2-9F2F-C6D6EC00761E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188507114"/>
              </p:ext>
            </p:extLst>
          </p:nvPr>
        </p:nvGraphicFramePr>
        <p:xfrm>
          <a:off x="10687999" y="5985223"/>
          <a:ext cx="1334661" cy="10326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תיבת טקסט 38">
            <a:extLst>
              <a:ext uri="{FF2B5EF4-FFF2-40B4-BE49-F238E27FC236}">
                <a16:creationId xmlns:a16="http://schemas.microsoft.com/office/drawing/2014/main" id="{F4D1FF92-5B5A-4E49-A46B-A0E230DA5EB5}"/>
              </a:ext>
            </a:extLst>
          </p:cNvPr>
          <p:cNvSpPr txBox="1"/>
          <p:nvPr userDrawn="1"/>
        </p:nvSpPr>
        <p:spPr>
          <a:xfrm>
            <a:off x="10836468" y="6346077"/>
            <a:ext cx="95522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38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conSansCnd"/>
                <a:ea typeface="+mn-ea"/>
                <a:cs typeface="Fb Jabutinski HebEng Con" panose="00000500000000000000" pitchFamily="50" charset="-79"/>
              </a:rPr>
              <a:t>97%</a:t>
            </a:r>
          </a:p>
        </p:txBody>
      </p:sp>
      <p:graphicFrame>
        <p:nvGraphicFramePr>
          <p:cNvPr id="12" name="תרשים 34">
            <a:extLst>
              <a:ext uri="{FF2B5EF4-FFF2-40B4-BE49-F238E27FC236}">
                <a16:creationId xmlns:a16="http://schemas.microsoft.com/office/drawing/2014/main" id="{7FABF031-48B0-4B73-AF1A-93D6ACC06822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1904596468"/>
              </p:ext>
            </p:extLst>
          </p:nvPr>
        </p:nvGraphicFramePr>
        <p:xfrm>
          <a:off x="10752616" y="5064938"/>
          <a:ext cx="970520" cy="9186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תיבת טקסט 35">
            <a:extLst>
              <a:ext uri="{FF2B5EF4-FFF2-40B4-BE49-F238E27FC236}">
                <a16:creationId xmlns:a16="http://schemas.microsoft.com/office/drawing/2014/main" id="{F9A96D64-FE16-41C7-9F70-2B30819222D4}"/>
              </a:ext>
            </a:extLst>
          </p:cNvPr>
          <p:cNvSpPr txBox="1"/>
          <p:nvPr userDrawn="1"/>
        </p:nvSpPr>
        <p:spPr>
          <a:xfrm>
            <a:off x="10814696" y="5351019"/>
            <a:ext cx="95522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38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conSansCnd"/>
                <a:ea typeface="+mn-ea"/>
                <a:cs typeface="Fb Jabutinski HebEng Con" panose="00000500000000000000" pitchFamily="50" charset="-79"/>
              </a:rPr>
              <a:t>93%</a:t>
            </a:r>
          </a:p>
        </p:txBody>
      </p:sp>
      <p:graphicFrame>
        <p:nvGraphicFramePr>
          <p:cNvPr id="14" name="תרשים 49">
            <a:extLst>
              <a:ext uri="{FF2B5EF4-FFF2-40B4-BE49-F238E27FC236}">
                <a16:creationId xmlns:a16="http://schemas.microsoft.com/office/drawing/2014/main" id="{3DB50583-7951-451E-8AE5-D3B74629A566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579279351"/>
              </p:ext>
            </p:extLst>
          </p:nvPr>
        </p:nvGraphicFramePr>
        <p:xfrm>
          <a:off x="10629324" y="1181779"/>
          <a:ext cx="1172111" cy="640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5" name="תרשים 50">
            <a:extLst>
              <a:ext uri="{FF2B5EF4-FFF2-40B4-BE49-F238E27FC236}">
                <a16:creationId xmlns:a16="http://schemas.microsoft.com/office/drawing/2014/main" id="{064C921C-054E-4514-9606-F819DFE4F489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57618088"/>
              </p:ext>
            </p:extLst>
          </p:nvPr>
        </p:nvGraphicFramePr>
        <p:xfrm>
          <a:off x="10776431" y="2224401"/>
          <a:ext cx="914400" cy="640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6" name="Chart 5">
            <a:extLst>
              <a:ext uri="{FF2B5EF4-FFF2-40B4-BE49-F238E27FC236}">
                <a16:creationId xmlns:a16="http://schemas.microsoft.com/office/drawing/2014/main" id="{DEC48939-7085-45AC-BAF9-45B38E700F49}"/>
              </a:ext>
            </a:extLst>
          </p:cNvPr>
          <p:cNvGraphicFramePr>
            <a:graphicFrameLocks/>
          </p:cNvGraphicFramePr>
          <p:nvPr userDrawn="1"/>
        </p:nvGraphicFramePr>
        <p:xfrm>
          <a:off x="10789386" y="4116171"/>
          <a:ext cx="1005840" cy="640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7" name="TextBox 9">
            <a:extLst>
              <a:ext uri="{FF2B5EF4-FFF2-40B4-BE49-F238E27FC236}">
                <a16:creationId xmlns:a16="http://schemas.microsoft.com/office/drawing/2014/main" id="{42CEC316-4D78-4BE7-B831-AFD5E0D82D69}"/>
              </a:ext>
            </a:extLst>
          </p:cNvPr>
          <p:cNvSpPr txBox="1"/>
          <p:nvPr userDrawn="1"/>
        </p:nvSpPr>
        <p:spPr>
          <a:xfrm>
            <a:off x="10732360" y="316548"/>
            <a:ext cx="1002542" cy="49244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51" normalizeH="0" baseline="0" noProof="0" dirty="0">
                <a:ln>
                  <a:noFill/>
                </a:ln>
                <a:solidFill>
                  <a:srgbClr val="9ED318"/>
                </a:solidFill>
                <a:effectLst/>
                <a:uLnTx/>
                <a:uFillTx/>
                <a:latin typeface="Fb Jabutinski HebEng" panose="00000500000000000000" pitchFamily="50" charset="-79"/>
                <a:ea typeface="Open Sans" panose="020B0606030504020204" pitchFamily="34" charset="0"/>
                <a:cs typeface="Fb Jabutinski HebEng" panose="00000500000000000000" pitchFamily="50" charset="-79"/>
              </a:rPr>
              <a:t>DATA STORY</a:t>
            </a: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37F34F09-CAB6-371C-EC87-0502E57342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64" t="20220" r="10859" b="39756"/>
          <a:stretch/>
        </p:blipFill>
        <p:spPr>
          <a:xfrm>
            <a:off x="287650" y="6245757"/>
            <a:ext cx="1228436" cy="360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559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פריסה מותאמת אישי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45B0228-E174-3D32-558F-39352DCAB3A5}"/>
              </a:ext>
            </a:extLst>
          </p:cNvPr>
          <p:cNvSpPr txBox="1">
            <a:spLocks/>
          </p:cNvSpPr>
          <p:nvPr userDrawn="1"/>
        </p:nvSpPr>
        <p:spPr>
          <a:xfrm>
            <a:off x="5562298" y="597402"/>
            <a:ext cx="1031534" cy="828806"/>
          </a:xfrm>
          <a:prstGeom prst="rect">
            <a:avLst/>
          </a:prstGeom>
          <a:noFill/>
        </p:spPr>
        <p:txBody>
          <a:bodyPr vert="horz" lIns="274320" tIns="45720" rIns="274320" bIns="45720" numCol="1" rtlCol="0" anchor="ctr">
            <a:normAutofit fontScale="92500" lnSpcReduction="10000"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9ED318"/>
                </a:solidFill>
                <a:effectLst/>
                <a:uLnTx/>
                <a:uFillTx/>
                <a:latin typeface="Fb Jabutinski HebEng Con" panose="00000500000000000000" pitchFamily="50" charset="-79"/>
                <a:ea typeface="+mj-ea"/>
                <a:cs typeface="Fb Jabutinski HebEng Con" panose="00000500000000000000" pitchFamily="50" charset="-79"/>
              </a:rPr>
              <a:t>VS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9ED318"/>
              </a:solidFill>
              <a:effectLst/>
              <a:uLnTx/>
              <a:uFillTx/>
              <a:latin typeface="Fb Jabutinski HebEng Con" panose="00000500000000000000" pitchFamily="50" charset="-79"/>
              <a:ea typeface="+mj-ea"/>
              <a:cs typeface="Fb Jabutinski HebEng Con" panose="00000500000000000000" pitchFamily="50" charset="-79"/>
            </a:endParaRPr>
          </a:p>
        </p:txBody>
      </p:sp>
      <p:cxnSp>
        <p:nvCxnSpPr>
          <p:cNvPr id="7" name="Straight Connector 18">
            <a:extLst>
              <a:ext uri="{FF2B5EF4-FFF2-40B4-BE49-F238E27FC236}">
                <a16:creationId xmlns:a16="http://schemas.microsoft.com/office/drawing/2014/main" id="{CB204774-82A8-FBDC-AD9E-71E9CF5EFB26}"/>
              </a:ext>
            </a:extLst>
          </p:cNvPr>
          <p:cNvCxnSpPr>
            <a:cxnSpLocks/>
          </p:cNvCxnSpPr>
          <p:nvPr userDrawn="1"/>
        </p:nvCxnSpPr>
        <p:spPr>
          <a:xfrm>
            <a:off x="6078065" y="2198894"/>
            <a:ext cx="0" cy="352800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תמונה 2">
            <a:extLst>
              <a:ext uri="{FF2B5EF4-FFF2-40B4-BE49-F238E27FC236}">
                <a16:creationId xmlns:a16="http://schemas.microsoft.com/office/drawing/2014/main" id="{AB6C76CE-9CB5-9B7C-BD58-24BDBB15D8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64" t="20220" r="10859" b="39756"/>
          <a:stretch/>
        </p:blipFill>
        <p:spPr>
          <a:xfrm>
            <a:off x="287650" y="6245757"/>
            <a:ext cx="1228436" cy="360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06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25">
            <a:extLst>
              <a:ext uri="{FF2B5EF4-FFF2-40B4-BE49-F238E27FC236}">
                <a16:creationId xmlns:a16="http://schemas.microsoft.com/office/drawing/2014/main" id="{168458BE-3821-4537-9CFA-9D875F724A04}"/>
              </a:ext>
            </a:extLst>
          </p:cNvPr>
          <p:cNvSpPr txBox="1"/>
          <p:nvPr userDrawn="1"/>
        </p:nvSpPr>
        <p:spPr>
          <a:xfrm>
            <a:off x="7024266" y="1600215"/>
            <a:ext cx="17193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Light" panose="00000500000000000000" pitchFamily="50" charset="-79"/>
                <a:ea typeface="+mn-ea"/>
                <a:cs typeface="Fb Jabutinski HebEng Con" panose="00000500000000000000" pitchFamily="50" charset="-79"/>
              </a:rPr>
              <a:t>AFTER</a:t>
            </a:r>
          </a:p>
        </p:txBody>
      </p:sp>
      <p:sp>
        <p:nvSpPr>
          <p:cNvPr id="9" name="TextBox 26">
            <a:extLst>
              <a:ext uri="{FF2B5EF4-FFF2-40B4-BE49-F238E27FC236}">
                <a16:creationId xmlns:a16="http://schemas.microsoft.com/office/drawing/2014/main" id="{7C6F99E2-ECE7-47B0-AB92-FC3BF8B447EA}"/>
              </a:ext>
            </a:extLst>
          </p:cNvPr>
          <p:cNvSpPr txBox="1"/>
          <p:nvPr userDrawn="1"/>
        </p:nvSpPr>
        <p:spPr>
          <a:xfrm>
            <a:off x="626684" y="1600215"/>
            <a:ext cx="20239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Light" panose="00000500000000000000" pitchFamily="50" charset="-79"/>
                <a:ea typeface="+mn-ea"/>
                <a:cs typeface="Fb Jabutinski HebEng Con" panose="00000500000000000000" pitchFamily="50" charset="-79"/>
              </a:rPr>
              <a:t>BEFORE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C8E8166-3BF7-4472-8AC2-815C416FA231}"/>
              </a:ext>
            </a:extLst>
          </p:cNvPr>
          <p:cNvSpPr txBox="1">
            <a:spLocks/>
          </p:cNvSpPr>
          <p:nvPr userDrawn="1"/>
        </p:nvSpPr>
        <p:spPr>
          <a:xfrm>
            <a:off x="0" y="221390"/>
            <a:ext cx="12192000" cy="828806"/>
          </a:xfrm>
          <a:prstGeom prst="rect">
            <a:avLst/>
          </a:prstGeom>
          <a:noFill/>
        </p:spPr>
        <p:txBody>
          <a:bodyPr vert="horz" lIns="274320" tIns="45720" rIns="274320" bIns="45720" numCol="1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Black" panose="00000500000000000000" pitchFamily="50" charset="-79"/>
                <a:ea typeface="+mj-ea"/>
                <a:cs typeface="Fb Jabutinski HebEng Con Bold" panose="00000500000000000000" pitchFamily="50" charset="-79"/>
              </a:rPr>
              <a:t>DATA STORY 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 Con" panose="00000500000000000000" pitchFamily="50" charset="-79"/>
                <a:ea typeface="+mj-ea"/>
                <a:cs typeface="Fb Jabutinski HebEng Con" panose="00000500000000000000" pitchFamily="50" charset="-79"/>
              </a:rPr>
              <a:t>Graph Makeover</a:t>
            </a:r>
          </a:p>
        </p:txBody>
      </p:sp>
      <p:cxnSp>
        <p:nvCxnSpPr>
          <p:cNvPr id="11" name="Straight Connector 18">
            <a:extLst>
              <a:ext uri="{FF2B5EF4-FFF2-40B4-BE49-F238E27FC236}">
                <a16:creationId xmlns:a16="http://schemas.microsoft.com/office/drawing/2014/main" id="{BC4DF2AE-E59C-4A88-BD77-D7FB9DF69FC6}"/>
              </a:ext>
            </a:extLst>
          </p:cNvPr>
          <p:cNvCxnSpPr/>
          <p:nvPr userDrawn="1"/>
        </p:nvCxnSpPr>
        <p:spPr>
          <a:xfrm>
            <a:off x="6088566" y="1858236"/>
            <a:ext cx="0" cy="4096819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תמונה 2">
            <a:extLst>
              <a:ext uri="{FF2B5EF4-FFF2-40B4-BE49-F238E27FC236}">
                <a16:creationId xmlns:a16="http://schemas.microsoft.com/office/drawing/2014/main" id="{A16A72C2-3C4C-FB23-5E87-5F8ED3AFAC6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64" t="20220" r="10859" b="39756"/>
          <a:stretch/>
        </p:blipFill>
        <p:spPr>
          <a:xfrm>
            <a:off x="287650" y="6245757"/>
            <a:ext cx="1228436" cy="360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834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פריסה מותאמת אישי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קבוצה 8">
            <a:extLst>
              <a:ext uri="{FF2B5EF4-FFF2-40B4-BE49-F238E27FC236}">
                <a16:creationId xmlns:a16="http://schemas.microsoft.com/office/drawing/2014/main" id="{F2FDB785-41B1-6993-1AC1-31F61346A0F4}"/>
              </a:ext>
            </a:extLst>
          </p:cNvPr>
          <p:cNvGrpSpPr/>
          <p:nvPr userDrawn="1"/>
        </p:nvGrpSpPr>
        <p:grpSpPr>
          <a:xfrm>
            <a:off x="0" y="-4767"/>
            <a:ext cx="12192000" cy="828806"/>
            <a:chOff x="0" y="7933"/>
            <a:chExt cx="12192000" cy="828806"/>
          </a:xfrm>
          <a:solidFill>
            <a:schemeClr val="tx1"/>
          </a:solidFill>
        </p:grpSpPr>
        <p:sp>
          <p:nvSpPr>
            <p:cNvPr id="10" name="Title 1">
              <a:extLst>
                <a:ext uri="{FF2B5EF4-FFF2-40B4-BE49-F238E27FC236}">
                  <a16:creationId xmlns:a16="http://schemas.microsoft.com/office/drawing/2014/main" id="{C0A36044-6249-F97F-7F5E-E70D1DEF2212}"/>
                </a:ext>
              </a:extLst>
            </p:cNvPr>
            <p:cNvSpPr txBox="1">
              <a:spLocks/>
            </p:cNvSpPr>
            <p:nvPr/>
          </p:nvSpPr>
          <p:spPr>
            <a:xfrm>
              <a:off x="0" y="7933"/>
              <a:ext cx="12192000" cy="828806"/>
            </a:xfrm>
            <a:prstGeom prst="rect">
              <a:avLst/>
            </a:prstGeom>
            <a:grpFill/>
          </p:spPr>
          <p:txBody>
            <a:bodyPr vert="horz" lIns="274320" tIns="45720" rIns="274320" bIns="45720" numCol="1" rtlCol="0" anchor="ctr">
              <a:normAutofit/>
            </a:bodyPr>
            <a:lstStyle>
              <a:lvl1pPr marL="0" indent="0" algn="l" defTabSz="914400" rtl="0" eaLnBrk="1" latinLnBrk="0" hangingPunct="1">
                <a:spcBef>
                  <a:spcPct val="0"/>
                </a:spcBef>
                <a:buNone/>
                <a:defRPr sz="3600" kern="1200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b Jabutinski HebEng Con" panose="00000500000000000000" pitchFamily="50" charset="-79"/>
                <a:ea typeface="+mj-ea"/>
                <a:cs typeface="Fb Jabutinski HebEng Con" panose="00000500000000000000" pitchFamily="50" charset="-79"/>
              </a:endParaRPr>
            </a:p>
          </p:txBody>
        </p:sp>
        <p:sp>
          <p:nvSpPr>
            <p:cNvPr id="11" name="Title 1">
              <a:extLst>
                <a:ext uri="{FF2B5EF4-FFF2-40B4-BE49-F238E27FC236}">
                  <a16:creationId xmlns:a16="http://schemas.microsoft.com/office/drawing/2014/main" id="{DEF29346-2442-7F80-BB94-0B8E17EDA087}"/>
                </a:ext>
              </a:extLst>
            </p:cNvPr>
            <p:cNvSpPr txBox="1">
              <a:spLocks/>
            </p:cNvSpPr>
            <p:nvPr/>
          </p:nvSpPr>
          <p:spPr>
            <a:xfrm>
              <a:off x="381000" y="7933"/>
              <a:ext cx="11811000" cy="828806"/>
            </a:xfrm>
            <a:prstGeom prst="rect">
              <a:avLst/>
            </a:prstGeom>
            <a:grpFill/>
          </p:spPr>
          <p:txBody>
            <a:bodyPr vert="horz" lIns="274320" tIns="45720" rIns="274320" bIns="45720" numCol="1" rtlCol="0" anchor="ctr">
              <a:normAutofit/>
            </a:bodyPr>
            <a:lstStyle>
              <a:lvl1pPr marL="0" indent="0" algn="l" defTabSz="914400" rtl="0" eaLnBrk="1" latinLnBrk="0" hangingPunct="1">
                <a:spcBef>
                  <a:spcPct val="0"/>
                </a:spcBef>
                <a:buNone/>
                <a:defRPr sz="3600" kern="1200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Fb Jabutinski HebEng Con" panose="00000500000000000000" pitchFamily="50" charset="-79"/>
                <a:ea typeface="+mj-ea"/>
                <a:cs typeface="Fb Jabutinski HebEng Con" panose="00000500000000000000" pitchFamily="50" charset="-79"/>
              </a:endParaRPr>
            </a:p>
          </p:txBody>
        </p:sp>
      </p:grpSp>
      <p:sp>
        <p:nvSpPr>
          <p:cNvPr id="12" name="כותרת 1">
            <a:extLst>
              <a:ext uri="{FF2B5EF4-FFF2-40B4-BE49-F238E27FC236}">
                <a16:creationId xmlns:a16="http://schemas.microsoft.com/office/drawing/2014/main" id="{396BD5E5-B591-DBD7-9623-B2BBBC571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15239"/>
            <a:ext cx="10440000" cy="792000"/>
          </a:xfrm>
        </p:spPr>
        <p:txBody>
          <a:bodyPr>
            <a:noAutofit/>
          </a:bodyPr>
          <a:lstStyle>
            <a:lvl1pPr algn="r">
              <a:lnSpc>
                <a:spcPct val="100000"/>
              </a:lnSpc>
              <a:defRPr sz="4000" b="1">
                <a:solidFill>
                  <a:schemeClr val="bg1"/>
                </a:solidFill>
                <a:latin typeface="Fb Jabutinski HebEng Con" panose="00000500000000000000" pitchFamily="50" charset="-79"/>
                <a:cs typeface="Fb Jabutinski HebEng Con" panose="00000500000000000000" pitchFamily="50" charset="-79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B6FAE1B4-787D-F94B-C2B8-7FFE764906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64" t="20220" r="10859" b="39756"/>
          <a:stretch/>
        </p:blipFill>
        <p:spPr>
          <a:xfrm>
            <a:off x="287650" y="6245757"/>
            <a:ext cx="1228436" cy="360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657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פריסה מותאמת אישי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מלבן 6">
            <a:extLst>
              <a:ext uri="{FF2B5EF4-FFF2-40B4-BE49-F238E27FC236}">
                <a16:creationId xmlns:a16="http://schemas.microsoft.com/office/drawing/2014/main" id="{FAE2BE8A-484A-D31E-B3AC-10B9C0114234}"/>
              </a:ext>
            </a:extLst>
          </p:cNvPr>
          <p:cNvSpPr/>
          <p:nvPr userDrawn="1"/>
        </p:nvSpPr>
        <p:spPr>
          <a:xfrm>
            <a:off x="3229" y="257398"/>
            <a:ext cx="12192000" cy="101791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lvl="1"/>
            <a:endParaRPr lang="he-IL" sz="4800" dirty="0">
              <a:latin typeface="Fb Jabutinski HebEng" panose="00000500000000000000" pitchFamily="50" charset="-79"/>
            </a:endParaRPr>
          </a:p>
        </p:txBody>
      </p:sp>
      <p:sp>
        <p:nvSpPr>
          <p:cNvPr id="8" name="כותרת 1">
            <a:extLst>
              <a:ext uri="{FF2B5EF4-FFF2-40B4-BE49-F238E27FC236}">
                <a16:creationId xmlns:a16="http://schemas.microsoft.com/office/drawing/2014/main" id="{90ACBB0E-35BC-2E55-B6CC-6F0E66202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429" y="257398"/>
            <a:ext cx="10515600" cy="1017917"/>
          </a:xfrm>
        </p:spPr>
        <p:txBody>
          <a:bodyPr>
            <a:noAutofit/>
          </a:bodyPr>
          <a:lstStyle>
            <a:lvl1pPr algn="r">
              <a:defRPr sz="4000" b="1">
                <a:solidFill>
                  <a:schemeClr val="bg1"/>
                </a:solidFill>
                <a:latin typeface="Fb Jabutinski HebEng Con" panose="00000500000000000000" pitchFamily="50" charset="-79"/>
                <a:cs typeface="Fb Jabutinski HebEng Con" panose="00000500000000000000" pitchFamily="50" charset="-79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A02720EE-12EF-B0EB-5C29-5B5D5879D2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64" t="20220" r="10859" b="39756"/>
          <a:stretch/>
        </p:blipFill>
        <p:spPr>
          <a:xfrm>
            <a:off x="287650" y="6245757"/>
            <a:ext cx="1228436" cy="360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2481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פריסה מותאמת אישי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קבוצה 8">
            <a:extLst>
              <a:ext uri="{FF2B5EF4-FFF2-40B4-BE49-F238E27FC236}">
                <a16:creationId xmlns:a16="http://schemas.microsoft.com/office/drawing/2014/main" id="{AA9ADB05-B42C-D55D-F11D-AA650B384084}"/>
              </a:ext>
            </a:extLst>
          </p:cNvPr>
          <p:cNvGrpSpPr/>
          <p:nvPr userDrawn="1"/>
        </p:nvGrpSpPr>
        <p:grpSpPr>
          <a:xfrm>
            <a:off x="0" y="-4767"/>
            <a:ext cx="12192000" cy="828806"/>
            <a:chOff x="0" y="7933"/>
            <a:chExt cx="12192000" cy="828806"/>
          </a:xfrm>
          <a:solidFill>
            <a:srgbClr val="9ED318"/>
          </a:solidFill>
        </p:grpSpPr>
        <p:sp>
          <p:nvSpPr>
            <p:cNvPr id="10" name="Title 1">
              <a:extLst>
                <a:ext uri="{FF2B5EF4-FFF2-40B4-BE49-F238E27FC236}">
                  <a16:creationId xmlns:a16="http://schemas.microsoft.com/office/drawing/2014/main" id="{AB878102-2873-2B16-3FB5-3C02491987BC}"/>
                </a:ext>
              </a:extLst>
            </p:cNvPr>
            <p:cNvSpPr txBox="1">
              <a:spLocks/>
            </p:cNvSpPr>
            <p:nvPr/>
          </p:nvSpPr>
          <p:spPr>
            <a:xfrm>
              <a:off x="0" y="7933"/>
              <a:ext cx="12192000" cy="828806"/>
            </a:xfrm>
            <a:prstGeom prst="rect">
              <a:avLst/>
            </a:prstGeom>
            <a:grpFill/>
          </p:spPr>
          <p:txBody>
            <a:bodyPr vert="horz" lIns="274320" tIns="45720" rIns="274320" bIns="45720" numCol="1" rtlCol="0" anchor="ctr">
              <a:normAutofit/>
            </a:bodyPr>
            <a:lstStyle>
              <a:lvl1pPr marL="0" indent="0" algn="l" defTabSz="914400" rtl="0" eaLnBrk="1" latinLnBrk="0" hangingPunct="1">
                <a:spcBef>
                  <a:spcPct val="0"/>
                </a:spcBef>
                <a:buNone/>
                <a:defRPr sz="3600" kern="1200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b Jabutinski HebEng Con" panose="00000500000000000000" pitchFamily="50" charset="-79"/>
                <a:ea typeface="+mj-ea"/>
                <a:cs typeface="Fb Jabutinski HebEng Con" panose="00000500000000000000" pitchFamily="50" charset="-79"/>
              </a:endParaRPr>
            </a:p>
          </p:txBody>
        </p:sp>
        <p:sp>
          <p:nvSpPr>
            <p:cNvPr id="11" name="Title 1">
              <a:extLst>
                <a:ext uri="{FF2B5EF4-FFF2-40B4-BE49-F238E27FC236}">
                  <a16:creationId xmlns:a16="http://schemas.microsoft.com/office/drawing/2014/main" id="{D37C1006-A9B3-983E-2B17-2B96661D5F87}"/>
                </a:ext>
              </a:extLst>
            </p:cNvPr>
            <p:cNvSpPr txBox="1">
              <a:spLocks/>
            </p:cNvSpPr>
            <p:nvPr/>
          </p:nvSpPr>
          <p:spPr>
            <a:xfrm>
              <a:off x="381000" y="7933"/>
              <a:ext cx="11811000" cy="828806"/>
            </a:xfrm>
            <a:prstGeom prst="rect">
              <a:avLst/>
            </a:prstGeom>
            <a:grpFill/>
          </p:spPr>
          <p:txBody>
            <a:bodyPr vert="horz" lIns="274320" tIns="45720" rIns="274320" bIns="45720" numCol="1" rtlCol="0" anchor="ctr">
              <a:normAutofit/>
            </a:bodyPr>
            <a:lstStyle>
              <a:lvl1pPr marL="0" indent="0" algn="l" defTabSz="914400" rtl="0" eaLnBrk="1" latinLnBrk="0" hangingPunct="1">
                <a:spcBef>
                  <a:spcPct val="0"/>
                </a:spcBef>
                <a:buNone/>
                <a:defRPr sz="3600" kern="1200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Fb Jabutinski HebEng Con" panose="00000500000000000000" pitchFamily="50" charset="-79"/>
                <a:ea typeface="+mj-ea"/>
                <a:cs typeface="Fb Jabutinski HebEng Con" panose="00000500000000000000" pitchFamily="50" charset="-79"/>
              </a:endParaRPr>
            </a:p>
          </p:txBody>
        </p:sp>
      </p:grpSp>
      <p:sp>
        <p:nvSpPr>
          <p:cNvPr id="12" name="כותרת 1">
            <a:extLst>
              <a:ext uri="{FF2B5EF4-FFF2-40B4-BE49-F238E27FC236}">
                <a16:creationId xmlns:a16="http://schemas.microsoft.com/office/drawing/2014/main" id="{AE6D8D59-D2F4-5231-F8C6-41C9BC9AD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15239"/>
            <a:ext cx="10440000" cy="792000"/>
          </a:xfrm>
        </p:spPr>
        <p:txBody>
          <a:bodyPr>
            <a:noAutofit/>
          </a:bodyPr>
          <a:lstStyle>
            <a:lvl1pPr algn="r">
              <a:lnSpc>
                <a:spcPct val="100000"/>
              </a:lnSpc>
              <a:defRPr sz="4000" b="1">
                <a:solidFill>
                  <a:schemeClr val="bg1"/>
                </a:solidFill>
                <a:latin typeface="Fb Jabutinski HebEng Con" panose="00000500000000000000" pitchFamily="50" charset="-79"/>
                <a:cs typeface="Fb Jabutinski HebEng Con" panose="00000500000000000000" pitchFamily="50" charset="-79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9B5920E3-B98C-106C-C1A9-8480ECFD03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64" t="20220" r="10859" b="39756"/>
          <a:stretch/>
        </p:blipFill>
        <p:spPr>
          <a:xfrm>
            <a:off x="287650" y="6245757"/>
            <a:ext cx="1228436" cy="360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6152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פריסה מותאמת אישי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קבוצה 5">
            <a:extLst>
              <a:ext uri="{FF2B5EF4-FFF2-40B4-BE49-F238E27FC236}">
                <a16:creationId xmlns:a16="http://schemas.microsoft.com/office/drawing/2014/main" id="{A4A77206-1840-0D4C-FFD8-140AE31D14C0}"/>
              </a:ext>
            </a:extLst>
          </p:cNvPr>
          <p:cNvGrpSpPr/>
          <p:nvPr userDrawn="1"/>
        </p:nvGrpSpPr>
        <p:grpSpPr>
          <a:xfrm>
            <a:off x="0" y="-4767"/>
            <a:ext cx="12192000" cy="828806"/>
            <a:chOff x="0" y="7933"/>
            <a:chExt cx="12192000" cy="828806"/>
          </a:xfrm>
          <a:solidFill>
            <a:srgbClr val="9ED318"/>
          </a:solidFill>
        </p:grpSpPr>
        <p:sp>
          <p:nvSpPr>
            <p:cNvPr id="7" name="Title 1">
              <a:extLst>
                <a:ext uri="{FF2B5EF4-FFF2-40B4-BE49-F238E27FC236}">
                  <a16:creationId xmlns:a16="http://schemas.microsoft.com/office/drawing/2014/main" id="{D0B628F6-037B-D93F-8E2C-E0BF119C99FD}"/>
                </a:ext>
              </a:extLst>
            </p:cNvPr>
            <p:cNvSpPr txBox="1">
              <a:spLocks/>
            </p:cNvSpPr>
            <p:nvPr/>
          </p:nvSpPr>
          <p:spPr>
            <a:xfrm>
              <a:off x="0" y="7933"/>
              <a:ext cx="12192000" cy="828806"/>
            </a:xfrm>
            <a:prstGeom prst="rect">
              <a:avLst/>
            </a:prstGeom>
            <a:grpFill/>
          </p:spPr>
          <p:txBody>
            <a:bodyPr vert="horz" lIns="274320" tIns="45720" rIns="274320" bIns="45720" numCol="1" rtlCol="0" anchor="ctr">
              <a:normAutofit/>
            </a:bodyPr>
            <a:lstStyle>
              <a:lvl1pPr marL="0" indent="0" algn="l" defTabSz="914400" rtl="0" eaLnBrk="1" latinLnBrk="0" hangingPunct="1">
                <a:spcBef>
                  <a:spcPct val="0"/>
                </a:spcBef>
                <a:buNone/>
                <a:defRPr sz="3600" kern="1200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b Jabutinski HebEng Con" panose="00000500000000000000" pitchFamily="50" charset="-79"/>
                <a:ea typeface="+mj-ea"/>
                <a:cs typeface="Fb Jabutinski HebEng Con" panose="00000500000000000000" pitchFamily="50" charset="-79"/>
              </a:endParaRPr>
            </a:p>
          </p:txBody>
        </p:sp>
        <p:sp>
          <p:nvSpPr>
            <p:cNvPr id="8" name="Title 1">
              <a:extLst>
                <a:ext uri="{FF2B5EF4-FFF2-40B4-BE49-F238E27FC236}">
                  <a16:creationId xmlns:a16="http://schemas.microsoft.com/office/drawing/2014/main" id="{21ED0225-A18D-A9E8-D55D-6D7E5D5795D5}"/>
                </a:ext>
              </a:extLst>
            </p:cNvPr>
            <p:cNvSpPr txBox="1">
              <a:spLocks/>
            </p:cNvSpPr>
            <p:nvPr/>
          </p:nvSpPr>
          <p:spPr>
            <a:xfrm>
              <a:off x="381000" y="7933"/>
              <a:ext cx="11811000" cy="828806"/>
            </a:xfrm>
            <a:prstGeom prst="rect">
              <a:avLst/>
            </a:prstGeom>
            <a:grpFill/>
          </p:spPr>
          <p:txBody>
            <a:bodyPr vert="horz" lIns="274320" tIns="45720" rIns="274320" bIns="45720" numCol="1" rtlCol="0" anchor="ctr">
              <a:normAutofit/>
            </a:bodyPr>
            <a:lstStyle>
              <a:lvl1pPr marL="0" indent="0" algn="l" defTabSz="914400" rtl="0" eaLnBrk="1" latinLnBrk="0" hangingPunct="1">
                <a:spcBef>
                  <a:spcPct val="0"/>
                </a:spcBef>
                <a:buNone/>
                <a:defRPr sz="3600" kern="1200"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Fb Jabutinski HebEng Con" panose="00000500000000000000" pitchFamily="50" charset="-79"/>
                <a:ea typeface="+mj-ea"/>
                <a:cs typeface="Fb Jabutinski HebEng Con" panose="00000500000000000000" pitchFamily="50" charset="-79"/>
              </a:endParaRPr>
            </a:p>
          </p:txBody>
        </p:sp>
      </p:grpSp>
      <p:sp>
        <p:nvSpPr>
          <p:cNvPr id="5" name="כותרת 1">
            <a:extLst>
              <a:ext uri="{FF2B5EF4-FFF2-40B4-BE49-F238E27FC236}">
                <a16:creationId xmlns:a16="http://schemas.microsoft.com/office/drawing/2014/main" id="{12B65E5F-7C04-10A4-634C-2A0AD6822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15239"/>
            <a:ext cx="10440000" cy="792000"/>
          </a:xfrm>
        </p:spPr>
        <p:txBody>
          <a:bodyPr>
            <a:noAutofit/>
          </a:bodyPr>
          <a:lstStyle>
            <a:lvl1pPr algn="r">
              <a:lnSpc>
                <a:spcPct val="100000"/>
              </a:lnSpc>
              <a:defRPr sz="4000" b="1">
                <a:solidFill>
                  <a:schemeClr val="tx1"/>
                </a:solidFill>
                <a:latin typeface="Fb Jabutinski HebEng Con" panose="00000500000000000000" pitchFamily="50" charset="-79"/>
                <a:cs typeface="Fb Jabutinski HebEng Con" panose="00000500000000000000" pitchFamily="50" charset="-79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9DEF0278-E4F7-016C-759A-07542DF3B5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64" t="20220" r="10859" b="39756"/>
          <a:stretch/>
        </p:blipFill>
        <p:spPr>
          <a:xfrm>
            <a:off x="287650" y="6245757"/>
            <a:ext cx="1228436" cy="360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3557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מלבן 7"/>
          <p:cNvSpPr/>
          <p:nvPr userDrawn="1"/>
        </p:nvSpPr>
        <p:spPr>
          <a:xfrm>
            <a:off x="3229" y="257398"/>
            <a:ext cx="12192000" cy="1017917"/>
          </a:xfrm>
          <a:prstGeom prst="rect">
            <a:avLst/>
          </a:prstGeom>
          <a:solidFill>
            <a:srgbClr val="9ED3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lvl="1"/>
            <a:endParaRPr lang="he-IL" sz="4800" dirty="0">
              <a:latin typeface="Fb Jabutinski HebEng" panose="00000500000000000000" pitchFamily="50" charset="-79"/>
            </a:endParaRPr>
          </a:p>
        </p:txBody>
      </p:sp>
      <p:sp>
        <p:nvSpPr>
          <p:cNvPr id="5" name="כותרת 1"/>
          <p:cNvSpPr>
            <a:spLocks noGrp="1"/>
          </p:cNvSpPr>
          <p:nvPr>
            <p:ph type="title"/>
          </p:nvPr>
        </p:nvSpPr>
        <p:spPr>
          <a:xfrm>
            <a:off x="841429" y="257398"/>
            <a:ext cx="10515600" cy="1017917"/>
          </a:xfrm>
        </p:spPr>
        <p:txBody>
          <a:bodyPr>
            <a:noAutofit/>
          </a:bodyPr>
          <a:lstStyle>
            <a:lvl1pPr algn="r">
              <a:defRPr sz="4000" b="1">
                <a:solidFill>
                  <a:schemeClr val="bg1"/>
                </a:solidFill>
                <a:latin typeface="Fb Jabutinski HebEng Con" panose="00000500000000000000" pitchFamily="50" charset="-79"/>
                <a:cs typeface="Fb Jabutinski HebEng Con" panose="00000500000000000000" pitchFamily="50" charset="-79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53085950-BE69-7481-6EB7-CB8058764AA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64" t="20220" r="10859" b="39756"/>
          <a:stretch/>
        </p:blipFill>
        <p:spPr>
          <a:xfrm>
            <a:off x="287650" y="6245757"/>
            <a:ext cx="1228436" cy="360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1107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5D59AD26-D8C5-B64A-90D6-D16EF9F5855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64" t="20220" r="10859" b="39756"/>
          <a:stretch/>
        </p:blipFill>
        <p:spPr>
          <a:xfrm>
            <a:off x="287650" y="6245757"/>
            <a:ext cx="1228436" cy="360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1982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720139A-2A07-4E37-BBAD-0A28CC21F3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8A81B445-360A-4957-859C-994A6ACB6C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6034ADE7-D5C1-4318-BF8A-5E0A0B513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B474F-8834-4875-9A84-4C2CDF13E32D}" type="datetimeFigureOut">
              <a:rPr lang="en-US" smtClean="0"/>
              <a:t>9/15/2023</a:t>
            </a:fld>
            <a:endParaRPr lang="en-US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504838CC-32C6-4E33-87CF-D07D80838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86B7EF69-8432-411C-AD9C-7D2CDE86D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C6B7F-24C6-49F0-8F16-779C153E03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7049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07A970D-0A14-46B0-89DA-4AEDDFE26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561CB12A-A5CD-47A3-8EA7-9946114FB3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5E49140-BDAD-4DE6-96D7-1C72B893C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B474F-8834-4875-9A84-4C2CDF13E32D}" type="datetimeFigureOut">
              <a:rPr lang="en-US" smtClean="0"/>
              <a:t>9/15/2023</a:t>
            </a:fld>
            <a:endParaRPr lang="en-US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8211519D-2367-47B0-AFC8-489F21445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657D1B0F-C120-4985-9A62-2CAFDB69D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C6B7F-24C6-49F0-8F16-779C153E03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3749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89D1E3A-59D6-443C-A094-09DEB3391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B0BC31F-DF7C-4E38-A87F-5229550335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84D3BD2F-3258-4A89-86D6-DD942F7117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793547CF-61C4-40D4-9F0E-DD2F0EC4A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B474F-8834-4875-9A84-4C2CDF13E32D}" type="datetimeFigureOut">
              <a:rPr lang="en-US" smtClean="0"/>
              <a:t>9/15/2023</a:t>
            </a:fld>
            <a:endParaRPr lang="en-US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57FEF8A5-33FD-49F7-BA9F-F9A857960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1AF338C0-D238-41C2-849D-222EE6971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C6B7F-24C6-49F0-8F16-779C153E03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8734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D2E5EE4-0C99-44D6-A4B8-669741E5F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42D63D22-6720-420D-89C4-4FFF5FE1CE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674DAAE9-63E6-4B3F-B55D-DB894509A1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7322FEA2-71B4-4FD7-A0F5-429E902B3B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407DB120-31C2-4000-BB8F-3CEB007F29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FECA10E9-09AC-4256-8FE0-220E64ABB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B474F-8834-4875-9A84-4C2CDF13E32D}" type="datetimeFigureOut">
              <a:rPr lang="en-US" smtClean="0"/>
              <a:t>9/15/2023</a:t>
            </a:fld>
            <a:endParaRPr lang="en-US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C25ACF60-48FC-484E-BD83-742A915F4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66C0A469-BBEF-4557-AC8B-61F0B87C9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C6B7F-24C6-49F0-8F16-779C153E03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2814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DB43F84-93AE-4A8B-AB7A-AC7D79F4F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953F42CF-1A7B-475F-A98A-CEB8E49300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6E40A2C0-F243-40B7-9C17-BA8A84B73C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A4E9E833-3269-4AFC-97CC-FF40B6395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B474F-8834-4875-9A84-4C2CDF13E32D}" type="datetimeFigureOut">
              <a:rPr lang="en-US" smtClean="0"/>
              <a:t>9/15/2023</a:t>
            </a:fld>
            <a:endParaRPr lang="en-US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26C5FB77-D134-4E82-AA83-58FF1463A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8DA4C41E-2D7F-4416-AEFE-0CE957583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C6B7F-24C6-49F0-8F16-779C153E03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4671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6CA1637-C289-4D48-91AD-5B6942923A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A980408B-4E7F-486D-9B6B-547B84926C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EEC92183-BD4D-4B16-AB35-12D077983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B474F-8834-4875-9A84-4C2CDF13E32D}" type="datetimeFigureOut">
              <a:rPr lang="en-US" smtClean="0"/>
              <a:t>9/15/2023</a:t>
            </a:fld>
            <a:endParaRPr lang="en-US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28F1AFDA-FF67-4A71-8007-BC8B8BE04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12522B2B-A8A2-4434-8A6B-3AB06F527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C6B7F-24C6-49F0-8F16-779C153E03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9131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A70D7145-C76D-4E8F-8E30-C2D71DC315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A845F777-33D5-40E7-9ADC-36CD18F26E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ECBDEA76-6D20-457D-9587-16B24E98F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B474F-8834-4875-9A84-4C2CDF13E32D}" type="datetimeFigureOut">
              <a:rPr lang="en-US" smtClean="0"/>
              <a:t>9/15/2023</a:t>
            </a:fld>
            <a:endParaRPr lang="en-US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F2E09B84-6350-475B-B86F-717E40CCD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A491FF45-9707-4F12-9DBD-9F9DE726DD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C6B7F-24C6-49F0-8F16-779C153E03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5044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/>
          <p:cNvSpPr/>
          <p:nvPr userDrawn="1"/>
        </p:nvSpPr>
        <p:spPr>
          <a:xfrm>
            <a:off x="3229" y="4"/>
            <a:ext cx="12192000" cy="23621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457200" marR="0" lvl="1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b Jabutinski HebEng" panose="00000500000000000000" pitchFamily="50" charset="-79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כותרת 1"/>
          <p:cNvSpPr>
            <a:spLocks noGrp="1"/>
          </p:cNvSpPr>
          <p:nvPr>
            <p:ph type="title"/>
          </p:nvPr>
        </p:nvSpPr>
        <p:spPr>
          <a:xfrm>
            <a:off x="841429" y="257395"/>
            <a:ext cx="10515600" cy="1943938"/>
          </a:xfrm>
        </p:spPr>
        <p:txBody>
          <a:bodyPr>
            <a:noAutofit/>
          </a:bodyPr>
          <a:lstStyle>
            <a:lvl1pPr algn="r">
              <a:defRPr sz="3600">
                <a:solidFill>
                  <a:schemeClr val="bg1"/>
                </a:solidFill>
                <a:cs typeface="+mn-cs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</a:p>
        </p:txBody>
      </p:sp>
    </p:spTree>
    <p:extLst>
      <p:ext uri="{BB962C8B-B14F-4D97-AF65-F5344CB8AC3E}">
        <p14:creationId xmlns:p14="http://schemas.microsoft.com/office/powerpoint/2010/main" val="66565231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תמונה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4722" y="5846315"/>
            <a:ext cx="1254507" cy="1020854"/>
          </a:xfrm>
          <a:prstGeom prst="rect">
            <a:avLst/>
          </a:prstGeom>
        </p:spPr>
      </p:pic>
      <p:sp>
        <p:nvSpPr>
          <p:cNvPr id="8" name="מלבן 7"/>
          <p:cNvSpPr/>
          <p:nvPr userDrawn="1"/>
        </p:nvSpPr>
        <p:spPr>
          <a:xfrm>
            <a:off x="0" y="5486400"/>
            <a:ext cx="12192000" cy="136845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457200" marR="0" lvl="1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b Jabutinski HebEng" panose="00000500000000000000" pitchFamily="50" charset="-79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498249" y="5031179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</p:spTree>
    <p:extLst>
      <p:ext uri="{BB962C8B-B14F-4D97-AF65-F5344CB8AC3E}">
        <p14:creationId xmlns:p14="http://schemas.microsoft.com/office/powerpoint/2010/main" val="210900509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תמונה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4722" y="5846315"/>
            <a:ext cx="1254507" cy="1020854"/>
          </a:xfrm>
          <a:prstGeom prst="rect">
            <a:avLst/>
          </a:prstGeom>
        </p:spPr>
      </p:pic>
      <p:sp>
        <p:nvSpPr>
          <p:cNvPr id="8" name="מלבן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457200" marR="0" lvl="1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b Jabutinski HebEng" panose="00000500000000000000" pitchFamily="50" charset="-79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CD27FF3A-A172-6D45-1004-B4262DA209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09" t="22678" r="13745" b="40376"/>
          <a:stretch/>
        </p:blipFill>
        <p:spPr>
          <a:xfrm>
            <a:off x="258293" y="6275115"/>
            <a:ext cx="1200727" cy="332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32285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/>
          <p:cNvSpPr/>
          <p:nvPr userDrawn="1"/>
        </p:nvSpPr>
        <p:spPr>
          <a:xfrm>
            <a:off x="3229" y="4"/>
            <a:ext cx="12192000" cy="236219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457200" marR="0" lvl="1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b Jabutinski HebEng" panose="00000500000000000000" pitchFamily="50" charset="-79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כותרת 1"/>
          <p:cNvSpPr>
            <a:spLocks noGrp="1"/>
          </p:cNvSpPr>
          <p:nvPr>
            <p:ph type="title"/>
          </p:nvPr>
        </p:nvSpPr>
        <p:spPr>
          <a:xfrm>
            <a:off x="841429" y="257395"/>
            <a:ext cx="10515600" cy="1943938"/>
          </a:xfrm>
        </p:spPr>
        <p:txBody>
          <a:bodyPr>
            <a:noAutofit/>
          </a:bodyPr>
          <a:lstStyle>
            <a:lvl1pPr algn="r">
              <a:defRPr sz="3600">
                <a:solidFill>
                  <a:schemeClr val="bg1"/>
                </a:solidFill>
                <a:cs typeface="+mn-cs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</a:p>
        </p:txBody>
      </p:sp>
    </p:spTree>
    <p:extLst>
      <p:ext uri="{BB962C8B-B14F-4D97-AF65-F5344CB8AC3E}">
        <p14:creationId xmlns:p14="http://schemas.microsoft.com/office/powerpoint/2010/main" val="228852209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תמונה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4722" y="5846315"/>
            <a:ext cx="1254507" cy="1020854"/>
          </a:xfrm>
          <a:prstGeom prst="rect">
            <a:avLst/>
          </a:prstGeom>
        </p:spPr>
      </p:pic>
      <p:sp>
        <p:nvSpPr>
          <p:cNvPr id="4" name="מלבן 3"/>
          <p:cNvSpPr/>
          <p:nvPr userDrawn="1"/>
        </p:nvSpPr>
        <p:spPr>
          <a:xfrm>
            <a:off x="2" y="3"/>
            <a:ext cx="4380089" cy="685799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457200" marR="0" lvl="1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b Jabutinski HebEng" panose="00000500000000000000" pitchFamily="50" charset="-79"/>
                <a:ea typeface="+mn-ea"/>
                <a:cs typeface="Arial" panose="020B0604020202020204" pitchFamily="34" charset="0"/>
              </a:rPr>
              <a:t>כותרת</a:t>
            </a:r>
          </a:p>
        </p:txBody>
      </p:sp>
    </p:spTree>
    <p:extLst>
      <p:ext uri="{BB962C8B-B14F-4D97-AF65-F5344CB8AC3E}">
        <p14:creationId xmlns:p14="http://schemas.microsoft.com/office/powerpoint/2010/main" val="30094242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תמונה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4722" y="5846315"/>
            <a:ext cx="1254507" cy="1020854"/>
          </a:xfrm>
          <a:prstGeom prst="rect">
            <a:avLst/>
          </a:prstGeom>
        </p:spPr>
      </p:pic>
      <p:sp>
        <p:nvSpPr>
          <p:cNvPr id="8" name="מלבן 7"/>
          <p:cNvSpPr/>
          <p:nvPr userDrawn="1"/>
        </p:nvSpPr>
        <p:spPr>
          <a:xfrm>
            <a:off x="0" y="5418668"/>
            <a:ext cx="12192000" cy="143618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457200" marR="0" lvl="1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b Jabutinski HebEng" panose="00000500000000000000" pitchFamily="50" charset="-79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כותרת 1"/>
          <p:cNvSpPr>
            <a:spLocks noGrp="1"/>
          </p:cNvSpPr>
          <p:nvPr>
            <p:ph type="title"/>
          </p:nvPr>
        </p:nvSpPr>
        <p:spPr>
          <a:xfrm>
            <a:off x="1089785" y="5556794"/>
            <a:ext cx="10515600" cy="1159933"/>
          </a:xfrm>
        </p:spPr>
        <p:txBody>
          <a:bodyPr>
            <a:noAutofit/>
          </a:bodyPr>
          <a:lstStyle>
            <a:lvl1pPr algn="r">
              <a:defRPr sz="3600">
                <a:solidFill>
                  <a:schemeClr val="bg1"/>
                </a:solidFill>
                <a:cs typeface="+mn-cs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</a:p>
        </p:txBody>
      </p:sp>
    </p:spTree>
    <p:extLst>
      <p:ext uri="{BB962C8B-B14F-4D97-AF65-F5344CB8AC3E}">
        <p14:creationId xmlns:p14="http://schemas.microsoft.com/office/powerpoint/2010/main" val="279270339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תמונה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4722" y="5846315"/>
            <a:ext cx="1254507" cy="1020854"/>
          </a:xfrm>
          <a:prstGeom prst="rect">
            <a:avLst/>
          </a:prstGeom>
        </p:spPr>
      </p:pic>
      <p:sp>
        <p:nvSpPr>
          <p:cNvPr id="8" name="מלבן 7"/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457200" marR="0" lvl="1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b Jabutinski HebEng" panose="00000500000000000000" pitchFamily="50" charset="-79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515315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314587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21DCF-5050-405A-B17A-8C4AA84542AE}" type="datetimeFigureOut">
              <a:rPr lang="en-US" smtClean="0"/>
              <a:t>9/15/2023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2E4AE-D90C-49A4-A2EF-51AD2FDD0E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061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37D4FBF1-52E9-4954-8325-E1C7FEBB2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BF5CAEE2-7C7F-46BB-8E43-501AB93AB2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US" dirty="0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AAFC3895-CBB7-4E0B-B284-0AD7B7E0FD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Fb Jabutinski HebEng" panose="00000500000000000000" pitchFamily="50" charset="-79"/>
              </a:defRPr>
            </a:lvl1pPr>
          </a:lstStyle>
          <a:p>
            <a:fld id="{0BBB474F-8834-4875-9A84-4C2CDF13E32D}" type="datetimeFigureOut">
              <a:rPr lang="en-US" smtClean="0"/>
              <a:pPr/>
              <a:t>9/15/2023</a:t>
            </a:fld>
            <a:endParaRPr lang="en-US" dirty="0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17F4D988-7015-4D36-BDC7-C0BBCC1C57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Fb Jabutinski HebEng" panose="00000500000000000000" pitchFamily="50" charset="-79"/>
              </a:defRPr>
            </a:lvl1pPr>
          </a:lstStyle>
          <a:p>
            <a:endParaRPr lang="en-US" dirty="0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3A062141-7840-4AC4-9F1A-FA3FE8C421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Fb Jabutinski HebEng" panose="00000500000000000000" pitchFamily="50" charset="-79"/>
              </a:defRPr>
            </a:lvl1pPr>
          </a:lstStyle>
          <a:p>
            <a:fld id="{079C6B7F-24C6-49F0-8F16-779C153E0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6493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Fb Jabutinski HebEng" panose="00000500000000000000" pitchFamily="50" charset="-79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b Jabutinski HebEng" panose="00000500000000000000" pitchFamily="50" charset="-79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Fb Jabutinski HebEng" panose="00000500000000000000" pitchFamily="50" charset="-79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b Jabutinski HebEng" panose="00000500000000000000" pitchFamily="50" charset="-79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b Jabutinski HebEng" panose="00000500000000000000" pitchFamily="50" charset="-79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chart" Target="../charts/chart7.xml"/><Relationship Id="rId10" Type="http://schemas.openxmlformats.org/officeDocument/2006/relationships/image" Target="../media/image2.png"/><Relationship Id="rId4" Type="http://schemas.openxmlformats.org/officeDocument/2006/relationships/image" Target="../media/image5.sv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גרפיקה 3" descr="מbrushstroke">
            <a:extLst>
              <a:ext uri="{FF2B5EF4-FFF2-40B4-BE49-F238E27FC236}">
                <a16:creationId xmlns:a16="http://schemas.microsoft.com/office/drawing/2014/main" id="{EFE4BBEB-40B7-682C-A0C4-19F473F6E47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0389" t="39024" r="10472" b="36585"/>
          <a:stretch/>
        </p:blipFill>
        <p:spPr>
          <a:xfrm>
            <a:off x="5245281" y="1104963"/>
            <a:ext cx="1872000" cy="152362"/>
          </a:xfrm>
          <a:prstGeom prst="rect">
            <a:avLst/>
          </a:prstGeom>
        </p:spPr>
      </p:pic>
      <p:graphicFrame>
        <p:nvGraphicFramePr>
          <p:cNvPr id="5" name="תרשים 4">
            <a:extLst>
              <a:ext uri="{FF2B5EF4-FFF2-40B4-BE49-F238E27FC236}">
                <a16:creationId xmlns:a16="http://schemas.microsoft.com/office/drawing/2014/main" id="{A713CC0D-F5CD-BC09-9DCA-2348CB64F72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28659594"/>
              </p:ext>
            </p:extLst>
          </p:nvPr>
        </p:nvGraphicFramePr>
        <p:xfrm>
          <a:off x="818745" y="1250302"/>
          <a:ext cx="10554511" cy="51229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9" name="TextBox 15">
            <a:extLst>
              <a:ext uri="{FF2B5EF4-FFF2-40B4-BE49-F238E27FC236}">
                <a16:creationId xmlns:a16="http://schemas.microsoft.com/office/drawing/2014/main" id="{61EAADFA-5AB3-166E-2ECE-A926BFD877FD}"/>
              </a:ext>
            </a:extLst>
          </p:cNvPr>
          <p:cNvSpPr txBox="1"/>
          <p:nvPr/>
        </p:nvSpPr>
        <p:spPr>
          <a:xfrm>
            <a:off x="85281" y="313948"/>
            <a:ext cx="12191999" cy="10279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1" anchor="t">
            <a:spAutoFit/>
          </a:bodyPr>
          <a:lstStyle/>
          <a:p>
            <a:pPr marL="0" marR="0" lvl="0" indent="0" algn="ctr" defTabSz="914400" rtl="1" eaLnBrk="1" fontAlgn="auto" latinLnBrk="0" hangingPunc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7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b Jabutinski HebEng" panose="00000500000000000000" pitchFamily="50" charset="-79"/>
                <a:ea typeface="+mn-ea"/>
                <a:cs typeface="Fb Jabutinski HebEng" panose="00000500000000000000" pitchFamily="50" charset="-79"/>
                <a:sym typeface="Helvetica"/>
              </a:rPr>
              <a:t>שנה טובה יותר מקודמתה</a:t>
            </a:r>
          </a:p>
        </p:txBody>
      </p:sp>
      <p:pic>
        <p:nvPicPr>
          <p:cNvPr id="3" name="תמונה 2" descr="שועל או חוגג">
            <a:extLst>
              <a:ext uri="{FF2B5EF4-FFF2-40B4-BE49-F238E27FC236}">
                <a16:creationId xmlns:a16="http://schemas.microsoft.com/office/drawing/2014/main" id="{DC789D8E-9B31-E822-2908-F17E02BB08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7281" y="3773274"/>
            <a:ext cx="1845501" cy="1845501"/>
          </a:xfrm>
          <a:prstGeom prst="rect">
            <a:avLst/>
          </a:prstGeom>
        </p:spPr>
      </p:pic>
      <p:pic>
        <p:nvPicPr>
          <p:cNvPr id="6" name="תמונה 5" descr="שועל או אוהב">
            <a:extLst>
              <a:ext uri="{FF2B5EF4-FFF2-40B4-BE49-F238E27FC236}">
                <a16:creationId xmlns:a16="http://schemas.microsoft.com/office/drawing/2014/main" id="{2709830B-D301-A00B-C05D-F80DB7BD261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10"/>
          <a:stretch/>
        </p:blipFill>
        <p:spPr>
          <a:xfrm flipH="1">
            <a:off x="2310693" y="4333758"/>
            <a:ext cx="1011005" cy="1219700"/>
          </a:xfrm>
          <a:prstGeom prst="rect">
            <a:avLst/>
          </a:prstGeom>
        </p:spPr>
      </p:pic>
      <p:pic>
        <p:nvPicPr>
          <p:cNvPr id="8" name="תמונה 7" descr="שועל או ישנוני">
            <a:extLst>
              <a:ext uri="{FF2B5EF4-FFF2-40B4-BE49-F238E27FC236}">
                <a16:creationId xmlns:a16="http://schemas.microsoft.com/office/drawing/2014/main" id="{FA763026-801B-BBD8-86AF-21EB6581C40E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717"/>
          <a:stretch/>
        </p:blipFill>
        <p:spPr>
          <a:xfrm>
            <a:off x="9165578" y="2366402"/>
            <a:ext cx="2388569" cy="1129377"/>
          </a:xfrm>
          <a:prstGeom prst="rect">
            <a:avLst/>
          </a:prstGeom>
        </p:spPr>
      </p:pic>
      <p:pic>
        <p:nvPicPr>
          <p:cNvPr id="10" name="תמונה 9" descr="שועל או צוחק">
            <a:extLst>
              <a:ext uri="{FF2B5EF4-FFF2-40B4-BE49-F238E27FC236}">
                <a16:creationId xmlns:a16="http://schemas.microsoft.com/office/drawing/2014/main" id="{4D47C3BB-DC7D-C83C-8C3C-1CACC00185A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7952" y="2126761"/>
            <a:ext cx="1845501" cy="1845501"/>
          </a:xfrm>
          <a:prstGeom prst="rect">
            <a:avLst/>
          </a:prstGeom>
        </p:spPr>
      </p:pic>
      <p:pic>
        <p:nvPicPr>
          <p:cNvPr id="2" name="תמונה 1">
            <a:extLst>
              <a:ext uri="{FF2B5EF4-FFF2-40B4-BE49-F238E27FC236}">
                <a16:creationId xmlns:a16="http://schemas.microsoft.com/office/drawing/2014/main" id="{D541E29C-7F00-8D04-440D-23523F4F2EC0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64" t="20220" r="10859" b="39756"/>
          <a:stretch/>
        </p:blipFill>
        <p:spPr>
          <a:xfrm>
            <a:off x="204527" y="6363942"/>
            <a:ext cx="1228436" cy="360219"/>
          </a:xfrm>
          <a:prstGeom prst="rect">
            <a:avLst/>
          </a:prstGeom>
        </p:spPr>
      </p:pic>
      <p:pic>
        <p:nvPicPr>
          <p:cNvPr id="16" name="תמונה 15" descr="שועל או אוהב">
            <a:extLst>
              <a:ext uri="{FF2B5EF4-FFF2-40B4-BE49-F238E27FC236}">
                <a16:creationId xmlns:a16="http://schemas.microsoft.com/office/drawing/2014/main" id="{33D7B343-33D1-1A63-C0E4-2025CDB1F5F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3" t="44358" r="77503" b="38090"/>
          <a:stretch/>
        </p:blipFill>
        <p:spPr>
          <a:xfrm flipH="1">
            <a:off x="3328334" y="4289176"/>
            <a:ext cx="445376" cy="406848"/>
          </a:xfrm>
          <a:prstGeom prst="rect">
            <a:avLst/>
          </a:prstGeom>
        </p:spPr>
      </p:pic>
      <p:pic>
        <p:nvPicPr>
          <p:cNvPr id="17" name="תמונה 16" descr="שועל או אוהב">
            <a:extLst>
              <a:ext uri="{FF2B5EF4-FFF2-40B4-BE49-F238E27FC236}">
                <a16:creationId xmlns:a16="http://schemas.microsoft.com/office/drawing/2014/main" id="{A2A9AF38-B5BA-F30F-55CB-5355BBDFAE0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65" r="77504" b="69407"/>
          <a:stretch/>
        </p:blipFill>
        <p:spPr>
          <a:xfrm flipH="1">
            <a:off x="4964093" y="899409"/>
            <a:ext cx="562376" cy="709127"/>
          </a:xfrm>
          <a:prstGeom prst="rect">
            <a:avLst/>
          </a:prstGeom>
        </p:spPr>
      </p:pic>
      <p:pic>
        <p:nvPicPr>
          <p:cNvPr id="18" name="תמונה 17" descr="שועל או אוהב">
            <a:extLst>
              <a:ext uri="{FF2B5EF4-FFF2-40B4-BE49-F238E27FC236}">
                <a16:creationId xmlns:a16="http://schemas.microsoft.com/office/drawing/2014/main" id="{2C3F1287-3A05-FA80-9912-87320C76E98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7" t="32095" r="77503" b="52365"/>
          <a:stretch/>
        </p:blipFill>
        <p:spPr>
          <a:xfrm flipH="1">
            <a:off x="3661945" y="3012053"/>
            <a:ext cx="499826" cy="416947"/>
          </a:xfrm>
          <a:prstGeom prst="rect">
            <a:avLst/>
          </a:prstGeom>
        </p:spPr>
      </p:pic>
      <p:pic>
        <p:nvPicPr>
          <p:cNvPr id="20" name="תמונה 19" descr="שועל או אוהב">
            <a:extLst>
              <a:ext uri="{FF2B5EF4-FFF2-40B4-BE49-F238E27FC236}">
                <a16:creationId xmlns:a16="http://schemas.microsoft.com/office/drawing/2014/main" id="{543CF395-112A-5340-6796-E7DC122A984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3" t="44358" r="77503" b="38090"/>
          <a:stretch/>
        </p:blipFill>
        <p:spPr>
          <a:xfrm flipH="1">
            <a:off x="4161771" y="2039568"/>
            <a:ext cx="311917" cy="284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033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6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ערכת נושא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ערכת נושא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ערכת נושא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34</Words>
  <Application>Microsoft Office PowerPoint</Application>
  <PresentationFormat>מסך רחב</PresentationFormat>
  <Paragraphs>4</Paragraphs>
  <Slides>1</Slides>
  <Notes>1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8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10" baseType="lpstr">
      <vt:lpstr>Arial</vt:lpstr>
      <vt:lpstr>Calibri</vt:lpstr>
      <vt:lpstr>Calibri Light</vt:lpstr>
      <vt:lpstr>EconSansCnd</vt:lpstr>
      <vt:lpstr>Fb Jabutinski HebEng</vt:lpstr>
      <vt:lpstr>Fb Jabutinski HebEng Black</vt:lpstr>
      <vt:lpstr>Fb Jabutinski HebEng Con</vt:lpstr>
      <vt:lpstr>Fb Jabutinski HebEng Light</vt:lpstr>
      <vt:lpstr>16_ערכת נושא Office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דנה פרי</dc:creator>
  <cp:lastModifiedBy>דנה פרי</cp:lastModifiedBy>
  <cp:revision>4</cp:revision>
  <dcterms:created xsi:type="dcterms:W3CDTF">2023-09-15T05:15:45Z</dcterms:created>
  <dcterms:modified xsi:type="dcterms:W3CDTF">2023-09-15T06:38:12Z</dcterms:modified>
</cp:coreProperties>
</file>