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72" r:id="rId2"/>
    <p:sldMasterId id="2147483690" r:id="rId3"/>
  </p:sldMasterIdLst>
  <p:notesMasterIdLst>
    <p:notesMasterId r:id="rId9"/>
  </p:notesMasterIdLst>
  <p:sldIdLst>
    <p:sldId id="2147482638" r:id="rId4"/>
    <p:sldId id="3924" r:id="rId5"/>
    <p:sldId id="3917" r:id="rId6"/>
    <p:sldId id="3923" r:id="rId7"/>
    <p:sldId id="2147482637" r:id="rId8"/>
  </p:sldIdLst>
  <p:sldSz cx="12192000" cy="6858000"/>
  <p:notesSz cx="6858000" cy="9144000"/>
  <p:defaultTextStyle>
    <a:defPPr>
      <a:defRPr lang="en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FF"/>
    <a:srgbClr val="156082"/>
    <a:srgbClr val="FFFFFF"/>
    <a:srgbClr val="00A9F4"/>
    <a:srgbClr val="061F79"/>
    <a:srgbClr val="FF6100"/>
    <a:srgbClr val="4B4B4B"/>
    <a:srgbClr val="CCCCCC"/>
    <a:srgbClr val="006EA4"/>
    <a:srgbClr val="6D7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341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en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I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en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IL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מכירות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00375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25-46C2-9C26-FC9148C0B77C}"/>
              </c:ext>
            </c:extLst>
          </c:dPt>
          <c:dPt>
            <c:idx val="1"/>
            <c:bubble3D val="0"/>
            <c:spPr>
              <a:solidFill>
                <a:srgbClr val="15C5D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25-46C2-9C26-FC9148C0B77C}"/>
              </c:ext>
            </c:extLst>
          </c:dPt>
          <c:dPt>
            <c:idx val="2"/>
            <c:bubble3D val="0"/>
            <c:spPr>
              <a:solidFill>
                <a:srgbClr val="BFBF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C25-46C2-9C26-FC9148C0B77C}"/>
              </c:ext>
            </c:extLst>
          </c:dPt>
          <c:dPt>
            <c:idx val="3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C25-46C2-9C26-FC9148C0B77C}"/>
              </c:ext>
            </c:extLst>
          </c:dPt>
          <c:dLbls>
            <c:dLbl>
              <c:idx val="0"/>
              <c:layout>
                <c:manualLayout>
                  <c:x val="-0.24822379910216752"/>
                  <c:y val="7.38651533704810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10556004439607"/>
                      <c:h val="0.196493306685738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C25-46C2-9C26-FC9148C0B77C}"/>
                </c:ext>
              </c:extLst>
            </c:dLbl>
            <c:dLbl>
              <c:idx val="1"/>
              <c:layout>
                <c:manualLayout>
                  <c:x val="-0.12945502596047506"/>
                  <c:y val="-8.77825735132700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25-46C2-9C26-FC9148C0B77C}"/>
                </c:ext>
              </c:extLst>
            </c:dLbl>
            <c:dLbl>
              <c:idx val="2"/>
              <c:layout>
                <c:manualLayout>
                  <c:x val="0.18789281695894275"/>
                  <c:y val="-0.220015179818782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1">
                    <a:defRPr lang="he-IL" sz="1800" b="0" i="0" u="none" strike="noStrike" kern="1200" baseline="0">
                      <a:solidFill>
                        <a:prstClr val="white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25-46C2-9C26-FC9148C0B77C}"/>
                </c:ext>
              </c:extLst>
            </c:dLbl>
            <c:dLbl>
              <c:idx val="3"/>
              <c:layout>
                <c:manualLayout>
                  <c:x val="0.12456819582207967"/>
                  <c:y val="0.190897174755495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C25-46C2-9C26-FC9148C0B7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גיליון1!$A$2:$A$5</c:f>
              <c:strCache>
                <c:ptCount val="4"/>
                <c:pt idx="0">
                  <c:v>תסייע ותשלים</c:v>
                </c:pt>
                <c:pt idx="1">
                  <c:v>תסייע ותשלים - טכנולוגי</c:v>
                </c:pt>
                <c:pt idx="2">
                  <c:v>לא תשפיע</c:v>
                </c:pt>
                <c:pt idx="3">
                  <c:v>תחליף</c:v>
                </c:pt>
              </c:strCache>
            </c:strRef>
          </c:cat>
          <c:val>
            <c:numRef>
              <c:f>גיליון1!$B$2:$B$5</c:f>
              <c:numCache>
                <c:formatCode>0%</c:formatCode>
                <c:ptCount val="4"/>
                <c:pt idx="0">
                  <c:v>0.39</c:v>
                </c:pt>
                <c:pt idx="1">
                  <c:v>0.08</c:v>
                </c:pt>
                <c:pt idx="2">
                  <c:v>0.33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C25-46C2-9C26-FC9148C0B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20757203267524"/>
          <c:y val="9.2657457421866124E-2"/>
          <c:w val="0.56985716074242299"/>
          <c:h val="0.87546293351765103"/>
        </c:manualLayout>
      </c:layout>
      <c:doughnut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מכירות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4BC-4A05-8C8B-FD4BDB7583EB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4BC-4A05-8C8B-FD4BDB7583EB}"/>
              </c:ext>
            </c:extLst>
          </c:dPt>
          <c:dPt>
            <c:idx val="2"/>
            <c:bubble3D val="0"/>
            <c:explosion val="2"/>
            <c:spPr>
              <a:solidFill>
                <a:srgbClr val="BFBF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4BC-4A05-8C8B-FD4BDB7583EB}"/>
              </c:ext>
            </c:extLst>
          </c:dPt>
          <c:dPt>
            <c:idx val="3"/>
            <c:bubble3D val="0"/>
            <c:explosion val="12"/>
            <c:spPr>
              <a:solidFill>
                <a:srgbClr val="C00000"/>
              </a:solidFill>
              <a:ln w="1905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4BC-4A05-8C8B-FD4BDB7583E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600" b="1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n-I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BC-4A05-8C8B-FD4BDB7583EB}"/>
                </c:ext>
              </c:extLst>
            </c:dLbl>
            <c:dLbl>
              <c:idx val="1"/>
              <c:layout>
                <c:manualLayout>
                  <c:x val="-1.4780889523574873E-2"/>
                  <c:y val="1.94637059355873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600" b="1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n-I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74268848917861"/>
                      <c:h val="0.149870535704022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4BC-4A05-8C8B-FD4BDB7583EB}"/>
                </c:ext>
              </c:extLst>
            </c:dLbl>
            <c:dLbl>
              <c:idx val="2"/>
              <c:layout>
                <c:manualLayout>
                  <c:x val="1.2669333877349875E-2"/>
                  <c:y val="9.731852967793667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600" b="1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n-I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BC-4A05-8C8B-FD4BDB7583E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600" b="1" i="0" u="none" strike="noStrike" kern="1200" baseline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n-I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BC-4A05-8C8B-FD4BDB7583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גיליון1!$A$2:$A$5</c:f>
              <c:strCache>
                <c:ptCount val="4"/>
                <c:pt idx="0">
                  <c:v>תסייע ותשלים</c:v>
                </c:pt>
                <c:pt idx="1">
                  <c:v>תסייע ותשלים - טכנולוגי</c:v>
                </c:pt>
                <c:pt idx="2">
                  <c:v>לא תשפיע</c:v>
                </c:pt>
                <c:pt idx="3">
                  <c:v>תחליף</c:v>
                </c:pt>
              </c:strCache>
            </c:strRef>
          </c:cat>
          <c:val>
            <c:numRef>
              <c:f>גיליון1!$B$2:$B$5</c:f>
              <c:numCache>
                <c:formatCode>0%</c:formatCode>
                <c:ptCount val="4"/>
                <c:pt idx="0">
                  <c:v>0.39</c:v>
                </c:pt>
                <c:pt idx="1">
                  <c:v>0.08</c:v>
                </c:pt>
                <c:pt idx="2">
                  <c:v>0.33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BC-4A05-8C8B-FD4BDB758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3"/>
        <c:holeSize val="4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BAB1E873-CF62-46C5-A997-99F44160DC6A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EE2F4769-58FD-450B-8652-4D7092436BF6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24124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3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1A86EE-5D20-1062-3DCD-E96550133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5BC4435-23DA-5351-1B2D-6D58324BD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D8080AC-924C-1ACF-DD32-ADCE19D8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031C96-A429-85FC-2707-0EEEF1A3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190C7DB-AC13-FBB7-3F19-6A1522D52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02409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7AAE6D-B29E-686F-22E9-8996858E9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F62F924-8F53-1027-54B3-CE73D0C77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0FF90EE-7385-A4A2-C745-6A11C7655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351B001-4950-4B5B-5866-3FCA5F53E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68EF5EE-D093-841A-E367-B6FFA02A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7160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E38F01-5240-D744-D946-ABB1A0A97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4A17458-5CB6-AAB4-4288-4AE8EE659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99356CF-A84E-6281-814C-62E42CAB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94D9F92-CA18-A64C-2B0E-DDE3A62D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730EF6D-DDE6-24C5-0583-87D0AE84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91448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4E314D-2CB9-E7DD-B395-F2EE2E649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2FA546F-5850-8073-A6D2-F1FF1F5E8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81DD1E2-929A-3209-E402-24F1C0B20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F3EB561-473C-54E2-4D2C-5A0AD9BE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2A9AC4A-7824-7A37-5064-E9E93EBA0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05B61A1-FEA8-FD56-7F0A-DEB85C6E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4792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A0FAF-E4E9-29B1-192F-5368C473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F0ABF29-D830-92A2-375D-4994DD03B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DB5B41C-11D1-1165-2861-68A29C4B9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BB743D9-18D0-3118-D7CC-5426A6688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651EDCF-26C2-D17A-6558-7662CBBD7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1CBDFFF-AF1B-C7F0-A882-0B5EAB746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FBE7286-8C26-676B-1DC1-D89A262FA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27AE7FE-E944-B0D5-A846-CCC44796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7475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063D5A-AD17-F576-AF92-839C9FF5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9F484D1-0BB8-9568-A605-835D4E0B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78F62C2-5999-910A-BCD2-78E79227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198C23B-3874-DD7C-0CEA-3ABA2A6C0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77030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BA0EC4DA-20E0-9FFA-3411-E0D847CF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E44E1F7-24FB-BCAD-EA1B-8DD7A583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9661EA1-8973-D272-21A9-E6C0ECAC3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84010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1454C3-F41F-18FF-0F96-D5A835368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F1F979-2282-B43D-933C-E4E3F6870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ACF9935-C762-4CCB-1991-9F27E7497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B60A32B-FFE0-6F1E-2B3B-3BF81F0D9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20A129C-43CB-BD2A-9B2F-CFC20195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8DB011E-685B-E2EE-4C1D-8E7C54430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7985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F74D89A-AEAB-A5FD-3ED7-F073770C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93B5E32-FF52-8D20-C27B-51F5516CBE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CCA28CF-4C5D-8F4D-83B2-EC49CD78B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3486D9C-D94E-350E-3A0E-A1E8726C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2EE0B7B-8C15-E551-C715-A8789FF07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0512ACC-3D75-A176-34EB-70DAD4C2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8814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C563FB3-C659-A1CB-9842-21FC60BA7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C8AF82C-6B96-6913-9854-F9730F222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908A6E-1E7D-F2D4-7D60-226579A51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0AB770E-53A7-D826-29E2-CC07E7E7A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986ED9E-B37C-A80C-3624-4C05C6145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87141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D1CF4DE-1CCA-5FCD-D078-96FF2B8B84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419114F-24F6-E294-C56A-8AC0A8061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71FED3F-E8B9-FFD5-3A86-BA61CE576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831142A-507B-F05C-1782-68AB84E1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80409AE-BE39-A302-0A15-FAAD461C3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44016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92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55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b Jabutinski HebEng" panose="00000500000000000000" pitchFamily="50" charset="-79"/>
                <a:cs typeface="Fb Jabutinski HebEng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7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Fb Jabutinski HebEng" panose="00000500000000000000" pitchFamily="50" charset="-79"/>
                <a:cs typeface="Fb Jabutinski HebEng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Open Sans" panose="020B0606030504020204" pitchFamily="34" charset="0"/>
                <a:cs typeface="Fb Jabutinski HebEng Con Bold" panose="00000500000000000000" pitchFamily="50" charset="-79"/>
              </a:rPr>
              <a:t>DATA STORY</a:t>
            </a:r>
          </a:p>
        </p:txBody>
      </p:sp>
    </p:spTree>
    <p:extLst>
      <p:ext uri="{BB962C8B-B14F-4D97-AF65-F5344CB8AC3E}">
        <p14:creationId xmlns:p14="http://schemas.microsoft.com/office/powerpoint/2010/main" val="337693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HebEng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 HebEng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07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3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2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שקופית כותרת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0" name="Google Shape;610;p16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11" name="Google Shape;611;p16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2" name="Google Shape;612;p1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16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>
                <a:cs typeface="Fb Jabutinski HebEng Con" panose="00000500000000000000" pitchFamily="50" charset="-79"/>
              </a:defRPr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w-IL" smtClean="0"/>
              <a:pPr/>
              <a:t>‹#›</a:t>
            </a:fld>
            <a:endParaRPr lang="iw-IL" dirty="0"/>
          </a:p>
        </p:txBody>
      </p:sp>
    </p:spTree>
    <p:extLst>
      <p:ext uri="{BB962C8B-B14F-4D97-AF65-F5344CB8AC3E}">
        <p14:creationId xmlns:p14="http://schemas.microsoft.com/office/powerpoint/2010/main" val="29198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8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 HebEng Con" panose="00000500000000000000" pitchFamily="50" charset="-79"/>
              <a:ea typeface="+mj-ea"/>
              <a:cs typeface="Fb Jabutinski HebEng Con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628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j-ea"/>
                <a:cs typeface="Fb Jabutinski HebEng Con Bold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1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4853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r>
              <a:t>Title Text</a:t>
            </a:r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562590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35603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108615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Hebrew Condensed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Open Sans Hebrew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14753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6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1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6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>
                <a:cs typeface="Fb Jabutinski HebEng Con" panose="00000500000000000000" pitchFamily="50" charset="-79"/>
              </a:defRPr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w-IL" smtClean="0"/>
              <a:pPr/>
              <a:t>‹#›</a:t>
            </a:fld>
            <a:endParaRPr lang="iw-IL" dirty="0"/>
          </a:p>
        </p:txBody>
      </p:sp>
    </p:spTree>
    <p:extLst>
      <p:ext uri="{BB962C8B-B14F-4D97-AF65-F5344CB8AC3E}">
        <p14:creationId xmlns:p14="http://schemas.microsoft.com/office/powerpoint/2010/main" val="313048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09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26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79507C7B-7361-D290-A7B0-758EDF6BD1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0262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1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988E5F29-8AC7-D2FA-1DB5-038151603A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8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b Jabutinski" panose="00000500000000000000" pitchFamily="50" charset="-79"/>
                <a:cs typeface="Fb Jabutinski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pic>
        <p:nvPicPr>
          <p:cNvPr id="7" name="תמונה 6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AA7D733C-ED25-B18E-14D5-95AA21E6C8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0262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80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Fb Jabutinski" panose="00000500000000000000" pitchFamily="50" charset="-79"/>
                <a:cs typeface="Fb Jabutinski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pic>
        <p:nvPicPr>
          <p:cNvPr id="5" name="תמונה 4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D066A534-1722-A981-8E02-1281E42F7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30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Open Sans" panose="020B0606030504020204" pitchFamily="34" charset="0"/>
                <a:cs typeface="Fb Jabutinski HebEng Con Bold" panose="00000500000000000000" pitchFamily="50" charset="-79"/>
              </a:rPr>
              <a:t>DATA STORY</a:t>
            </a:r>
          </a:p>
        </p:txBody>
      </p:sp>
      <p:pic>
        <p:nvPicPr>
          <p:cNvPr id="3" name="תמונה 2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44289561-C46C-B2A5-F190-57C04432137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98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73A56512-58BF-77ED-6787-256364C08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03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2E26B660-1F96-5991-BFFE-3578C268F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61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03403407-FD4A-305C-D479-B115479BC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56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שקופית כותרת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0" name="Google Shape;610;p16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11" name="Google Shape;611;p16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2" name="Google Shape;612;p1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16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>
                <a:cs typeface="Fb Jabutinski HebEng Con" panose="00000500000000000000" pitchFamily="50" charset="-79"/>
              </a:defRPr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w-IL" smtClean="0"/>
              <a:pPr/>
              <a:t>‹#›</a:t>
            </a:fld>
            <a:endParaRPr lang="iw-IL" dirty="0"/>
          </a:p>
        </p:txBody>
      </p:sp>
      <p:pic>
        <p:nvPicPr>
          <p:cNvPr id="2" name="תמונה 1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8F0B33F6-6A50-D5A6-6BF9-1DE7FA0B1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64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D90EF659-A730-443C-CD47-B23DC8796C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34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6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1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6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>
                <a:cs typeface="Fb Jabutinski HebEng Con" panose="00000500000000000000" pitchFamily="50" charset="-79"/>
              </a:defRPr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w-IL" smtClean="0"/>
              <a:pPr/>
              <a:t>‹#›</a:t>
            </a:fld>
            <a:endParaRPr lang="iw-IL" dirty="0"/>
          </a:p>
        </p:txBody>
      </p:sp>
    </p:spTree>
    <p:extLst>
      <p:ext uri="{BB962C8B-B14F-4D97-AF65-F5344CB8AC3E}">
        <p14:creationId xmlns:p14="http://schemas.microsoft.com/office/powerpoint/2010/main" val="3860617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r>
              <a:t>Title Text</a:t>
            </a:r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562590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35603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108615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693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417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j-ea"/>
                <a:cs typeface="Fb Jabutinski HebEng Con Bold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980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0537F256-8957-D9EA-EF42-72B9879FF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02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תמונה 1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66E541E8-FDC0-8F49-9C43-3362D671BB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8" y="6193753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99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 HebEng Con" panose="00000500000000000000" pitchFamily="50" charset="-79"/>
              <a:ea typeface="+mj-ea"/>
              <a:cs typeface="Fb Jabutinski HebEng Con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944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E5AE110-181E-C940-D74B-68FD5E043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03D3C6C-E882-EA21-42A2-0CA831348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61AB6D5-AF7E-F221-36F0-CB0CA8DCE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04A2C9-9ECA-46AE-868A-AFC465AEB8FE}" type="datetimeFigureOut">
              <a:rPr lang="en-IL" smtClean="0"/>
              <a:t>19/03/2025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DABB061-3BB3-79E1-1588-C8EE5C9E1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814E134-8FD2-93B4-67A7-C883A1661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45B4C4-75EE-444E-9358-AFF7EC3555E1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62884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7D4FBF1-52E9-4954-8325-E1C7FEB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5CAEE2-7C7F-46BB-8E43-501AB93A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FC3895-CBB7-4E0B-B284-0AD7B7E0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fld id="{0BBB474F-8834-4875-9A84-4C2CDF13E32D}" type="datetimeFigureOut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F4D988-7015-4D36-BDC7-C0BBCC1C5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062141-7840-4AC4-9F1A-FA3FE8C42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fld id="{079C6B7F-24C6-49F0-8F16-779C153E0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תמונה 7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6385C8DC-73CE-2B7A-3487-D9A57DC86A0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6032501"/>
            <a:ext cx="17907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5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Hebrew Light" panose="00000400000000000000" pitchFamily="2" charset="-79"/>
          <a:ea typeface="+mj-ea"/>
          <a:cs typeface="Fb Jabutinski HebEng" panose="00000500000000000000" pitchFamily="50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7D4FBF1-52E9-4954-8325-E1C7FEB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5CAEE2-7C7F-46BB-8E43-501AB93A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FC3895-CBB7-4E0B-B284-0AD7B7E0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fld id="{0BBB474F-8834-4875-9A84-4C2CDF13E32D}" type="datetimeFigureOut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F4D988-7015-4D36-BDC7-C0BBCC1C5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062141-7840-4AC4-9F1A-FA3FE8C42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fld id="{079C6B7F-24C6-49F0-8F16-779C153E0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תמונה 6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474FA1DF-3984-CADE-CFD6-1032A7214BB9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4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4000">
        <p159:morph option="byObject"/>
      </p:transition>
    </mc:Choice>
    <mc:Fallback xmlns="">
      <p:transition spd="slow" advClick="0" advTm="4000"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Hebrew Light" panose="00000400000000000000" pitchFamily="2" charset="-79"/>
          <a:ea typeface="+mj-ea"/>
          <a:cs typeface="Fb Jabutinski" panose="00000500000000000000" pitchFamily="50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A48F9718-B154-D564-67D9-FF8724004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7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08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12398-079C-2C49-6502-8B606E84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תיבת טקסט 59">
            <a:extLst>
              <a:ext uri="{FF2B5EF4-FFF2-40B4-BE49-F238E27FC236}">
                <a16:creationId xmlns:a16="http://schemas.microsoft.com/office/drawing/2014/main" id="{67170568-B633-E0C9-CF8A-64B6CFD5A08C}"/>
              </a:ext>
            </a:extLst>
          </p:cNvPr>
          <p:cNvSpPr txBox="1"/>
          <p:nvPr/>
        </p:nvSpPr>
        <p:spPr>
          <a:xfrm>
            <a:off x="5649686" y="1091794"/>
            <a:ext cx="6102599" cy="142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בעוד החשש מהחלפת עובדים על ידי בינה מלאכותית גובר, הנתונים מראים שרוב המקצועות יחוו שינוי והתייעלות בעזרת בינה מלכותית יוצרת (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GAI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61D42727-A1D0-C9C8-A89F-513E65F72DFA}"/>
              </a:ext>
            </a:extLst>
          </p:cNvPr>
          <p:cNvSpPr txBox="1"/>
          <p:nvPr/>
        </p:nvSpPr>
        <p:spPr>
          <a:xfrm>
            <a:off x="439715" y="214630"/>
            <a:ext cx="113125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הבינה המלאכותית כאן כדי לסייע – לא כדי להחליף</a:t>
            </a:r>
          </a:p>
        </p:txBody>
      </p:sp>
      <p:cxnSp>
        <p:nvCxnSpPr>
          <p:cNvPr id="4" name="מחבר ישר 3">
            <a:extLst>
              <a:ext uri="{FF2B5EF4-FFF2-40B4-BE49-F238E27FC236}">
                <a16:creationId xmlns:a16="http://schemas.microsoft.com/office/drawing/2014/main" id="{426AD27A-258E-3816-06F2-0B8D037AD8CA}"/>
              </a:ext>
            </a:extLst>
          </p:cNvPr>
          <p:cNvCxnSpPr>
            <a:cxnSpLocks/>
          </p:cNvCxnSpPr>
          <p:nvPr/>
        </p:nvCxnSpPr>
        <p:spPr>
          <a:xfrm flipH="1">
            <a:off x="1591408" y="1045627"/>
            <a:ext cx="100629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תרשים 2">
            <a:extLst>
              <a:ext uri="{FF2B5EF4-FFF2-40B4-BE49-F238E27FC236}">
                <a16:creationId xmlns:a16="http://schemas.microsoft.com/office/drawing/2014/main" id="{BB8D2B00-4096-92AD-682B-D60EA8149F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9651510"/>
              </p:ext>
            </p:extLst>
          </p:nvPr>
        </p:nvGraphicFramePr>
        <p:xfrm>
          <a:off x="721058" y="2116234"/>
          <a:ext cx="6558239" cy="438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Arc 6">
            <a:extLst>
              <a:ext uri="{FF2B5EF4-FFF2-40B4-BE49-F238E27FC236}">
                <a16:creationId xmlns:a16="http://schemas.microsoft.com/office/drawing/2014/main" id="{D4284291-FB94-ACDB-0146-F3BE594A7DA1}"/>
              </a:ext>
            </a:extLst>
          </p:cNvPr>
          <p:cNvSpPr/>
          <p:nvPr/>
        </p:nvSpPr>
        <p:spPr bwMode="gray">
          <a:xfrm>
            <a:off x="1801580" y="2101174"/>
            <a:ext cx="4397194" cy="4397194"/>
          </a:xfrm>
          <a:prstGeom prst="arc">
            <a:avLst>
              <a:gd name="adj1" fmla="val 16251974"/>
              <a:gd name="adj2" fmla="val 4780966"/>
            </a:avLst>
          </a:prstGeom>
          <a:noFill/>
          <a:ln w="28575" cap="flat" cmpd="sng" algn="ctr">
            <a:solidFill>
              <a:srgbClr val="006EA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Connector 2">
            <a:extLst>
              <a:ext uri="{FF2B5EF4-FFF2-40B4-BE49-F238E27FC236}">
                <a16:creationId xmlns:a16="http://schemas.microsoft.com/office/drawing/2014/main" id="{3E3E6870-ACDB-3871-B94A-7265CDE8BF7E}"/>
              </a:ext>
            </a:extLst>
          </p:cNvPr>
          <p:cNvCxnSpPr>
            <a:cxnSpLocks/>
          </p:cNvCxnSpPr>
          <p:nvPr/>
        </p:nvCxnSpPr>
        <p:spPr>
          <a:xfrm flipH="1">
            <a:off x="6184668" y="4191000"/>
            <a:ext cx="2486686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11" name="Oval 5">
            <a:extLst>
              <a:ext uri="{FF2B5EF4-FFF2-40B4-BE49-F238E27FC236}">
                <a16:creationId xmlns:a16="http://schemas.microsoft.com/office/drawing/2014/main" id="{2892FD9D-427E-FA68-106C-69D011F757A5}"/>
              </a:ext>
            </a:extLst>
          </p:cNvPr>
          <p:cNvSpPr/>
          <p:nvPr/>
        </p:nvSpPr>
        <p:spPr>
          <a:xfrm>
            <a:off x="8359819" y="3429000"/>
            <a:ext cx="1524000" cy="1524000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he-IL" sz="3600" b="1" kern="100" spc="-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47%</a:t>
            </a:r>
            <a:endParaRPr lang="en-US" sz="3600" b="1" kern="100" spc="-3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A14F4CB3-395E-8C05-9B95-2202B85ADF00}"/>
              </a:ext>
            </a:extLst>
          </p:cNvPr>
          <p:cNvSpPr txBox="1"/>
          <p:nvPr/>
        </p:nvSpPr>
        <p:spPr>
          <a:xfrm>
            <a:off x="6019800" y="3670687"/>
            <a:ext cx="2077721" cy="553998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e-IL" sz="2400" spc="-3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במ"י תסייע</a:t>
            </a:r>
            <a:endParaRPr lang="en-US" sz="2400" spc="-3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0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482BB-6023-8C71-21F3-E12114E1A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13">
            <a:extLst>
              <a:ext uri="{FF2B5EF4-FFF2-40B4-BE49-F238E27FC236}">
                <a16:creationId xmlns:a16="http://schemas.microsoft.com/office/drawing/2014/main" id="{E44239F7-6EB4-63CC-798A-47932D2641DE}"/>
              </a:ext>
            </a:extLst>
          </p:cNvPr>
          <p:cNvSpPr txBox="1"/>
          <p:nvPr/>
        </p:nvSpPr>
        <p:spPr>
          <a:xfrm>
            <a:off x="537686" y="479546"/>
            <a:ext cx="11312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הבינה המלאכותית מחייבת שינוי בשוק העבודה – האם המדינה ערוכה לכך? </a:t>
            </a:r>
          </a:p>
        </p:txBody>
      </p:sp>
      <p:sp>
        <p:nvSpPr>
          <p:cNvPr id="60" name="תיבת טקסט 59">
            <a:extLst>
              <a:ext uri="{FF2B5EF4-FFF2-40B4-BE49-F238E27FC236}">
                <a16:creationId xmlns:a16="http://schemas.microsoft.com/office/drawing/2014/main" id="{F82D287E-2740-7019-4871-B16AC40D7441}"/>
              </a:ext>
            </a:extLst>
          </p:cNvPr>
          <p:cNvSpPr txBox="1"/>
          <p:nvPr/>
        </p:nvSpPr>
        <p:spPr>
          <a:xfrm>
            <a:off x="2655276" y="1271053"/>
            <a:ext cx="9173207" cy="1157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בינה מלאכותית לא תחליף את רוב העובדים, אך תדרוש התאמות.</a:t>
            </a:r>
          </a:p>
          <a:p>
            <a:pPr>
              <a:lnSpc>
                <a:spcPct val="150000"/>
              </a:lnSpc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חלק מהמועסקים יידרשו לרכוש מיומנויות חדשות, במיוחד בתחומים טכנולוגיים, ואילו אחרים עשויים לעבור הסבות מקצועיות.</a:t>
            </a:r>
          </a:p>
        </p:txBody>
      </p:sp>
      <p:cxnSp>
        <p:nvCxnSpPr>
          <p:cNvPr id="520" name="מחבר ישר 519">
            <a:extLst>
              <a:ext uri="{FF2B5EF4-FFF2-40B4-BE49-F238E27FC236}">
                <a16:creationId xmlns:a16="http://schemas.microsoft.com/office/drawing/2014/main" id="{7D865565-E8B8-6548-FE1B-BAC32684A17C}"/>
              </a:ext>
            </a:extLst>
          </p:cNvPr>
          <p:cNvCxnSpPr>
            <a:cxnSpLocks/>
          </p:cNvCxnSpPr>
          <p:nvPr/>
        </p:nvCxnSpPr>
        <p:spPr>
          <a:xfrm flipH="1">
            <a:off x="2101362" y="1125877"/>
            <a:ext cx="96509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מחבר ישר 1">
            <a:extLst>
              <a:ext uri="{FF2B5EF4-FFF2-40B4-BE49-F238E27FC236}">
                <a16:creationId xmlns:a16="http://schemas.microsoft.com/office/drawing/2014/main" id="{82C9399A-0379-D069-CAB5-042DD9518606}"/>
              </a:ext>
            </a:extLst>
          </p:cNvPr>
          <p:cNvCxnSpPr>
            <a:cxnSpLocks/>
          </p:cNvCxnSpPr>
          <p:nvPr/>
        </p:nvCxnSpPr>
        <p:spPr>
          <a:xfrm>
            <a:off x="9462596" y="3357167"/>
            <a:ext cx="0" cy="264160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מחבר ישר 2">
            <a:extLst>
              <a:ext uri="{FF2B5EF4-FFF2-40B4-BE49-F238E27FC236}">
                <a16:creationId xmlns:a16="http://schemas.microsoft.com/office/drawing/2014/main" id="{C1A731EB-97F9-47BD-71A2-F8FF567FD526}"/>
              </a:ext>
            </a:extLst>
          </p:cNvPr>
          <p:cNvCxnSpPr/>
          <p:nvPr/>
        </p:nvCxnSpPr>
        <p:spPr>
          <a:xfrm>
            <a:off x="6687221" y="3325352"/>
            <a:ext cx="0" cy="264160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1E352B90-D671-4355-3780-0ED7DD475356}"/>
              </a:ext>
            </a:extLst>
          </p:cNvPr>
          <p:cNvGrpSpPr/>
          <p:nvPr/>
        </p:nvGrpSpPr>
        <p:grpSpPr>
          <a:xfrm>
            <a:off x="7354741" y="3893957"/>
            <a:ext cx="1440335" cy="118800"/>
            <a:chOff x="8599200" y="2220640"/>
            <a:chExt cx="1440335" cy="118800"/>
          </a:xfrm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94C7485A-2ECD-0518-36D6-610E9C96EBC0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E911917B-E64C-BD2A-D193-8261D97531DD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אליפסה 6">
              <a:extLst>
                <a:ext uri="{FF2B5EF4-FFF2-40B4-BE49-F238E27FC236}">
                  <a16:creationId xmlns:a16="http://schemas.microsoft.com/office/drawing/2014/main" id="{8757B50E-6168-68FF-6A6E-04FB4EFF1514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60AB85A1-35D9-8579-EA76-A2CCF617C84A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CF0504DD-9678-F933-CD9C-CD1CB5608AAB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797A342F-0E58-B18F-05FA-4EC99F6021FE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8D5F470D-78FC-6A45-CDAD-6BBAFAB40126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26B74F59-3912-713A-70CB-51E7BB6A7240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FBD00A66-04FA-F6C6-EE72-2601A49FA34B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10CC3F83-D74A-F054-5E39-064AFA2FB111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9419236C-9476-F857-1D6E-34AD6462C7B1}"/>
              </a:ext>
            </a:extLst>
          </p:cNvPr>
          <p:cNvGrpSpPr/>
          <p:nvPr/>
        </p:nvGrpSpPr>
        <p:grpSpPr>
          <a:xfrm>
            <a:off x="7354741" y="4039772"/>
            <a:ext cx="1440335" cy="118800"/>
            <a:chOff x="8599200" y="2220640"/>
            <a:chExt cx="1440335" cy="118800"/>
          </a:xfrm>
        </p:grpSpPr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BF6EA86F-CB37-A196-29A3-16840C724A4D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089A7B0F-C3C7-C00D-FC4A-6E8F3EDF2B91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64A2F6A4-CF3D-BF69-7F85-B14C03897F54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0C9601EE-D88B-06E8-6EFA-9E090D0321FB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384DD769-8C06-F461-CE4E-DAC1D7A0E1F7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25C6A52-DFE6-1390-E537-FF6C967F68B4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BBADD182-6BB9-CAC5-79D6-BA180C1D3735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1AB94D7-6DD1-0ABA-AEBF-8E2489FD1802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BC6329E3-5E0D-91E2-2CB6-63D9DC0E838C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2FC2C943-F3A2-F370-A526-7B5BC41CB3CD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קבוצה 25">
            <a:extLst>
              <a:ext uri="{FF2B5EF4-FFF2-40B4-BE49-F238E27FC236}">
                <a16:creationId xmlns:a16="http://schemas.microsoft.com/office/drawing/2014/main" id="{9FD3FB1D-581F-5165-2D49-293741087738}"/>
              </a:ext>
            </a:extLst>
          </p:cNvPr>
          <p:cNvGrpSpPr/>
          <p:nvPr/>
        </p:nvGrpSpPr>
        <p:grpSpPr>
          <a:xfrm>
            <a:off x="7354741" y="4185587"/>
            <a:ext cx="1440335" cy="118800"/>
            <a:chOff x="8599200" y="2220640"/>
            <a:chExt cx="1440335" cy="118800"/>
          </a:xfrm>
        </p:grpSpPr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99F1489-2754-B38B-288B-9C8000F902E5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220AFD04-5950-A3DE-CB29-9AC3620F5D92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A6F8E6AC-7A23-ABDD-E7A5-BDC59E40BDD3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אליפסה 29">
              <a:extLst>
                <a:ext uri="{FF2B5EF4-FFF2-40B4-BE49-F238E27FC236}">
                  <a16:creationId xmlns:a16="http://schemas.microsoft.com/office/drawing/2014/main" id="{BBB764B5-2BFE-2B09-A900-4EE46BF47B36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132BFC0F-28DB-392E-4D59-F15E8DD5C968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אליפסה 31">
              <a:extLst>
                <a:ext uri="{FF2B5EF4-FFF2-40B4-BE49-F238E27FC236}">
                  <a16:creationId xmlns:a16="http://schemas.microsoft.com/office/drawing/2014/main" id="{CBD19B0A-C9EF-B9AC-CA1D-276C6036D55C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3D393988-AE3E-7E75-6B72-F7412525AEBA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אליפסה 33">
              <a:extLst>
                <a:ext uri="{FF2B5EF4-FFF2-40B4-BE49-F238E27FC236}">
                  <a16:creationId xmlns:a16="http://schemas.microsoft.com/office/drawing/2014/main" id="{A934F149-F84E-0EF4-5A77-ED1BE088419E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B4B219C4-145E-7334-45F7-750A9BDFE224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אליפסה 35">
              <a:extLst>
                <a:ext uri="{FF2B5EF4-FFF2-40B4-BE49-F238E27FC236}">
                  <a16:creationId xmlns:a16="http://schemas.microsoft.com/office/drawing/2014/main" id="{DDAB5AA1-BECB-52CD-A2BA-83DEE0E815BD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קבוצה 36">
            <a:extLst>
              <a:ext uri="{FF2B5EF4-FFF2-40B4-BE49-F238E27FC236}">
                <a16:creationId xmlns:a16="http://schemas.microsoft.com/office/drawing/2014/main" id="{9CEAD11B-6A16-2F03-13CD-02AFCBAC2DEC}"/>
              </a:ext>
            </a:extLst>
          </p:cNvPr>
          <p:cNvGrpSpPr/>
          <p:nvPr/>
        </p:nvGrpSpPr>
        <p:grpSpPr>
          <a:xfrm>
            <a:off x="7354741" y="4331402"/>
            <a:ext cx="1440335" cy="118800"/>
            <a:chOff x="8599200" y="2220640"/>
            <a:chExt cx="1440335" cy="118800"/>
          </a:xfrm>
        </p:grpSpPr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FF103B20-F613-9975-981B-35F1F1F9ABD0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אליפסה 38">
              <a:extLst>
                <a:ext uri="{FF2B5EF4-FFF2-40B4-BE49-F238E27FC236}">
                  <a16:creationId xmlns:a16="http://schemas.microsoft.com/office/drawing/2014/main" id="{DDF88569-6F95-1EE5-C5B7-940096C0AD99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אליפסה 39">
              <a:extLst>
                <a:ext uri="{FF2B5EF4-FFF2-40B4-BE49-F238E27FC236}">
                  <a16:creationId xmlns:a16="http://schemas.microsoft.com/office/drawing/2014/main" id="{B24E9D54-0460-7463-59E7-83EE26DE0C7E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56991BB5-6A47-3F88-4DE8-9625D3BB74AA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22BDE88E-C6B8-4A8E-57CD-1310CCFF898E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B175E926-0850-358D-F170-C35C64A71170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1526990D-62B4-45AF-567E-908CA1B0BFB1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56861E72-C789-E4CE-FFB9-7A46BBB06B7A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5F54C0D3-5675-E695-86C4-2FA66FCEF3CA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0EAE27B6-73F9-D2C7-1355-0B5DE49C4332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8" name="קבוצה 47">
            <a:extLst>
              <a:ext uri="{FF2B5EF4-FFF2-40B4-BE49-F238E27FC236}">
                <a16:creationId xmlns:a16="http://schemas.microsoft.com/office/drawing/2014/main" id="{7876E1FF-628B-CA8B-E389-172C1BD19B08}"/>
              </a:ext>
            </a:extLst>
          </p:cNvPr>
          <p:cNvGrpSpPr/>
          <p:nvPr/>
        </p:nvGrpSpPr>
        <p:grpSpPr>
          <a:xfrm>
            <a:off x="7354741" y="4477217"/>
            <a:ext cx="1440335" cy="118800"/>
            <a:chOff x="8599200" y="2220640"/>
            <a:chExt cx="1440335" cy="118800"/>
          </a:xfrm>
        </p:grpSpPr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A7C53016-A63D-D0C0-3669-7285178A96BF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32437DEE-2027-614A-606D-D3009AEA79B9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321E255D-C5F4-2814-3247-B69A9AC047F4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AA8307DC-0118-D3FB-5739-69DEE7F6A33D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18E1CB94-F874-45BE-831C-D9FCC78E4698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2EB7D74F-44C4-BDCA-E1B7-D1354B0EA6FD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C773B543-FFD1-5F7E-BEEA-0459C46543A5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0CEDFF23-8281-6106-8696-DFB7E2FBB748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20A23A90-F007-03D4-8BE6-275146067598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498DB8FA-73AA-9589-C678-6E66F598302F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קבוצה 62">
            <a:extLst>
              <a:ext uri="{FF2B5EF4-FFF2-40B4-BE49-F238E27FC236}">
                <a16:creationId xmlns:a16="http://schemas.microsoft.com/office/drawing/2014/main" id="{FC10637B-20DE-439C-7BCA-5AFD5D72D413}"/>
              </a:ext>
            </a:extLst>
          </p:cNvPr>
          <p:cNvGrpSpPr/>
          <p:nvPr/>
        </p:nvGrpSpPr>
        <p:grpSpPr>
          <a:xfrm>
            <a:off x="7354741" y="4623032"/>
            <a:ext cx="1440335" cy="118800"/>
            <a:chOff x="8599200" y="2220640"/>
            <a:chExt cx="1440335" cy="118800"/>
          </a:xfrm>
        </p:grpSpPr>
        <p:sp>
          <p:nvSpPr>
            <p:cNvPr id="64" name="אליפסה 63">
              <a:extLst>
                <a:ext uri="{FF2B5EF4-FFF2-40B4-BE49-F238E27FC236}">
                  <a16:creationId xmlns:a16="http://schemas.microsoft.com/office/drawing/2014/main" id="{19098820-7191-FD5F-7DCA-EECBBD2C60D6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9" name="אליפסה 518">
              <a:extLst>
                <a:ext uri="{FF2B5EF4-FFF2-40B4-BE49-F238E27FC236}">
                  <a16:creationId xmlns:a16="http://schemas.microsoft.com/office/drawing/2014/main" id="{0F2083FA-4864-5BC8-87E2-E230C29B6574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1" name="אליפסה 520">
              <a:extLst>
                <a:ext uri="{FF2B5EF4-FFF2-40B4-BE49-F238E27FC236}">
                  <a16:creationId xmlns:a16="http://schemas.microsoft.com/office/drawing/2014/main" id="{9CED6AEC-DA93-0003-CAC5-F44EDD96ED53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2" name="אליפסה 521">
              <a:extLst>
                <a:ext uri="{FF2B5EF4-FFF2-40B4-BE49-F238E27FC236}">
                  <a16:creationId xmlns:a16="http://schemas.microsoft.com/office/drawing/2014/main" id="{FB70FF6D-BB16-F3E4-4622-2495DE4480CB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3" name="אליפסה 522">
              <a:extLst>
                <a:ext uri="{FF2B5EF4-FFF2-40B4-BE49-F238E27FC236}">
                  <a16:creationId xmlns:a16="http://schemas.microsoft.com/office/drawing/2014/main" id="{2FB4DB1C-C539-6CC7-67C5-42FB68280485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4" name="אליפסה 523">
              <a:extLst>
                <a:ext uri="{FF2B5EF4-FFF2-40B4-BE49-F238E27FC236}">
                  <a16:creationId xmlns:a16="http://schemas.microsoft.com/office/drawing/2014/main" id="{3622AD76-C02F-3F08-0608-3E95A1E526C6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5" name="אליפסה 524">
              <a:extLst>
                <a:ext uri="{FF2B5EF4-FFF2-40B4-BE49-F238E27FC236}">
                  <a16:creationId xmlns:a16="http://schemas.microsoft.com/office/drawing/2014/main" id="{5F6CB033-1494-3613-75B5-4176A484E853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6" name="אליפסה 525">
              <a:extLst>
                <a:ext uri="{FF2B5EF4-FFF2-40B4-BE49-F238E27FC236}">
                  <a16:creationId xmlns:a16="http://schemas.microsoft.com/office/drawing/2014/main" id="{1865D5CD-DF25-CC99-33C3-E4DF6E528DA3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7" name="אליפסה 526">
              <a:extLst>
                <a:ext uri="{FF2B5EF4-FFF2-40B4-BE49-F238E27FC236}">
                  <a16:creationId xmlns:a16="http://schemas.microsoft.com/office/drawing/2014/main" id="{E511BF70-5EA3-82DE-69FC-D5E5E9EB6739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8" name="אליפסה 527">
              <a:extLst>
                <a:ext uri="{FF2B5EF4-FFF2-40B4-BE49-F238E27FC236}">
                  <a16:creationId xmlns:a16="http://schemas.microsoft.com/office/drawing/2014/main" id="{7183B1F5-4BFF-EA64-24F9-DD978916EE2C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29" name="קבוצה 528">
            <a:extLst>
              <a:ext uri="{FF2B5EF4-FFF2-40B4-BE49-F238E27FC236}">
                <a16:creationId xmlns:a16="http://schemas.microsoft.com/office/drawing/2014/main" id="{6833745C-9AEB-19BA-7F09-3F4AF0A0CB73}"/>
              </a:ext>
            </a:extLst>
          </p:cNvPr>
          <p:cNvGrpSpPr/>
          <p:nvPr/>
        </p:nvGrpSpPr>
        <p:grpSpPr>
          <a:xfrm>
            <a:off x="7354741" y="4768847"/>
            <a:ext cx="1440335" cy="118800"/>
            <a:chOff x="8599200" y="2220640"/>
            <a:chExt cx="1440335" cy="118800"/>
          </a:xfrm>
        </p:grpSpPr>
        <p:sp>
          <p:nvSpPr>
            <p:cNvPr id="530" name="אליפסה 529">
              <a:extLst>
                <a:ext uri="{FF2B5EF4-FFF2-40B4-BE49-F238E27FC236}">
                  <a16:creationId xmlns:a16="http://schemas.microsoft.com/office/drawing/2014/main" id="{0AC1C85B-342D-C6A0-5F3D-22BAE72223B3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1" name="אליפסה 530">
              <a:extLst>
                <a:ext uri="{FF2B5EF4-FFF2-40B4-BE49-F238E27FC236}">
                  <a16:creationId xmlns:a16="http://schemas.microsoft.com/office/drawing/2014/main" id="{1C98AE0A-0A18-8A18-AE77-E84FCE45D9FC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2" name="אליפסה 531">
              <a:extLst>
                <a:ext uri="{FF2B5EF4-FFF2-40B4-BE49-F238E27FC236}">
                  <a16:creationId xmlns:a16="http://schemas.microsoft.com/office/drawing/2014/main" id="{2C1C62F7-6DDF-99DB-074F-602EBBCF2565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3" name="אליפסה 532">
              <a:extLst>
                <a:ext uri="{FF2B5EF4-FFF2-40B4-BE49-F238E27FC236}">
                  <a16:creationId xmlns:a16="http://schemas.microsoft.com/office/drawing/2014/main" id="{566D8E6C-2A25-7F64-7A17-87286560E10F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4" name="אליפסה 533">
              <a:extLst>
                <a:ext uri="{FF2B5EF4-FFF2-40B4-BE49-F238E27FC236}">
                  <a16:creationId xmlns:a16="http://schemas.microsoft.com/office/drawing/2014/main" id="{1610F225-96EC-8335-959F-76356AC17B35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5" name="אליפסה 534">
              <a:extLst>
                <a:ext uri="{FF2B5EF4-FFF2-40B4-BE49-F238E27FC236}">
                  <a16:creationId xmlns:a16="http://schemas.microsoft.com/office/drawing/2014/main" id="{5505AD32-45B3-448F-D238-C61F2AE0E219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6" name="אליפסה 535">
              <a:extLst>
                <a:ext uri="{FF2B5EF4-FFF2-40B4-BE49-F238E27FC236}">
                  <a16:creationId xmlns:a16="http://schemas.microsoft.com/office/drawing/2014/main" id="{E16EDFCA-550D-1CE1-757A-0AA023C2E728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7" name="אליפסה 536">
              <a:extLst>
                <a:ext uri="{FF2B5EF4-FFF2-40B4-BE49-F238E27FC236}">
                  <a16:creationId xmlns:a16="http://schemas.microsoft.com/office/drawing/2014/main" id="{28B8D43B-B81A-400C-854F-9A4491D1D309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8" name="אליפסה 537">
              <a:extLst>
                <a:ext uri="{FF2B5EF4-FFF2-40B4-BE49-F238E27FC236}">
                  <a16:creationId xmlns:a16="http://schemas.microsoft.com/office/drawing/2014/main" id="{D2AB051E-8765-1287-8A00-7A5758CE55C0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9" name="אליפסה 538">
              <a:extLst>
                <a:ext uri="{FF2B5EF4-FFF2-40B4-BE49-F238E27FC236}">
                  <a16:creationId xmlns:a16="http://schemas.microsoft.com/office/drawing/2014/main" id="{215A10C7-53CC-18E8-1B3D-8CF6CDA1EA90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40" name="קבוצה 539">
            <a:extLst>
              <a:ext uri="{FF2B5EF4-FFF2-40B4-BE49-F238E27FC236}">
                <a16:creationId xmlns:a16="http://schemas.microsoft.com/office/drawing/2014/main" id="{77A256B8-FBC3-9559-52B3-C32887A99B65}"/>
              </a:ext>
            </a:extLst>
          </p:cNvPr>
          <p:cNvGrpSpPr/>
          <p:nvPr/>
        </p:nvGrpSpPr>
        <p:grpSpPr>
          <a:xfrm>
            <a:off x="7354741" y="4914662"/>
            <a:ext cx="1440335" cy="118800"/>
            <a:chOff x="8599200" y="2220640"/>
            <a:chExt cx="1440335" cy="118800"/>
          </a:xfrm>
          <a:solidFill>
            <a:schemeClr val="bg1">
              <a:lumMod val="50000"/>
            </a:schemeClr>
          </a:solidFill>
        </p:grpSpPr>
        <p:sp>
          <p:nvSpPr>
            <p:cNvPr id="541" name="אליפסה 540">
              <a:extLst>
                <a:ext uri="{FF2B5EF4-FFF2-40B4-BE49-F238E27FC236}">
                  <a16:creationId xmlns:a16="http://schemas.microsoft.com/office/drawing/2014/main" id="{883AF9A6-91DE-E8E8-89DF-1EEA04A00700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2" name="אליפסה 541">
              <a:extLst>
                <a:ext uri="{FF2B5EF4-FFF2-40B4-BE49-F238E27FC236}">
                  <a16:creationId xmlns:a16="http://schemas.microsoft.com/office/drawing/2014/main" id="{50EE0EAB-D6CE-5CFF-E296-E1183C7E322D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3" name="אליפסה 542">
              <a:extLst>
                <a:ext uri="{FF2B5EF4-FFF2-40B4-BE49-F238E27FC236}">
                  <a16:creationId xmlns:a16="http://schemas.microsoft.com/office/drawing/2014/main" id="{BBE71255-25DA-5894-0716-6F05B8FA1F58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4" name="אליפסה 543">
              <a:extLst>
                <a:ext uri="{FF2B5EF4-FFF2-40B4-BE49-F238E27FC236}">
                  <a16:creationId xmlns:a16="http://schemas.microsoft.com/office/drawing/2014/main" id="{1427DCC1-CAE8-EA1F-3C69-59F916B35A53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5" name="אליפסה 544">
              <a:extLst>
                <a:ext uri="{FF2B5EF4-FFF2-40B4-BE49-F238E27FC236}">
                  <a16:creationId xmlns:a16="http://schemas.microsoft.com/office/drawing/2014/main" id="{899893E7-C4AA-A73C-B325-681569C619CE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6" name="אליפסה 545">
              <a:extLst>
                <a:ext uri="{FF2B5EF4-FFF2-40B4-BE49-F238E27FC236}">
                  <a16:creationId xmlns:a16="http://schemas.microsoft.com/office/drawing/2014/main" id="{0AD43D12-4BFD-DEE9-05A2-4C0840C03362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7" name="אליפסה 546">
              <a:extLst>
                <a:ext uri="{FF2B5EF4-FFF2-40B4-BE49-F238E27FC236}">
                  <a16:creationId xmlns:a16="http://schemas.microsoft.com/office/drawing/2014/main" id="{FE75BEFD-4FED-F33B-82C6-69D03DDA2EB4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8" name="אליפסה 547">
              <a:extLst>
                <a:ext uri="{FF2B5EF4-FFF2-40B4-BE49-F238E27FC236}">
                  <a16:creationId xmlns:a16="http://schemas.microsoft.com/office/drawing/2014/main" id="{359DB68C-FDBD-A541-642A-294BCB80AB16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9" name="אליפסה 548">
              <a:extLst>
                <a:ext uri="{FF2B5EF4-FFF2-40B4-BE49-F238E27FC236}">
                  <a16:creationId xmlns:a16="http://schemas.microsoft.com/office/drawing/2014/main" id="{6DC1FB57-A02E-DEB9-8254-06E51A845833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0" name="אליפסה 549">
              <a:extLst>
                <a:ext uri="{FF2B5EF4-FFF2-40B4-BE49-F238E27FC236}">
                  <a16:creationId xmlns:a16="http://schemas.microsoft.com/office/drawing/2014/main" id="{930F0702-ECF6-DA62-9F01-C843F4852C93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1" name="קבוצה 550">
            <a:extLst>
              <a:ext uri="{FF2B5EF4-FFF2-40B4-BE49-F238E27FC236}">
                <a16:creationId xmlns:a16="http://schemas.microsoft.com/office/drawing/2014/main" id="{84A3F9EF-60CF-9923-14C7-0CD06C6E1E65}"/>
              </a:ext>
            </a:extLst>
          </p:cNvPr>
          <p:cNvGrpSpPr/>
          <p:nvPr/>
        </p:nvGrpSpPr>
        <p:grpSpPr>
          <a:xfrm>
            <a:off x="7354741" y="5060477"/>
            <a:ext cx="1440335" cy="118800"/>
            <a:chOff x="8599200" y="2220640"/>
            <a:chExt cx="1440335" cy="118800"/>
          </a:xfrm>
          <a:solidFill>
            <a:schemeClr val="bg1">
              <a:lumMod val="50000"/>
            </a:schemeClr>
          </a:solidFill>
        </p:grpSpPr>
        <p:sp>
          <p:nvSpPr>
            <p:cNvPr id="552" name="אליפסה 551">
              <a:extLst>
                <a:ext uri="{FF2B5EF4-FFF2-40B4-BE49-F238E27FC236}">
                  <a16:creationId xmlns:a16="http://schemas.microsoft.com/office/drawing/2014/main" id="{D0F35FAB-3CC9-020A-625C-B0E36CB1E3F1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3" name="אליפסה 552">
              <a:extLst>
                <a:ext uri="{FF2B5EF4-FFF2-40B4-BE49-F238E27FC236}">
                  <a16:creationId xmlns:a16="http://schemas.microsoft.com/office/drawing/2014/main" id="{C45DF71F-D96E-4181-9169-56483038FA42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4" name="אליפסה 553">
              <a:extLst>
                <a:ext uri="{FF2B5EF4-FFF2-40B4-BE49-F238E27FC236}">
                  <a16:creationId xmlns:a16="http://schemas.microsoft.com/office/drawing/2014/main" id="{86462196-41E5-211C-7427-BB1877DF5C91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5" name="אליפסה 554">
              <a:extLst>
                <a:ext uri="{FF2B5EF4-FFF2-40B4-BE49-F238E27FC236}">
                  <a16:creationId xmlns:a16="http://schemas.microsoft.com/office/drawing/2014/main" id="{6BB2BB31-231E-BEBD-159B-C28C40085CC7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6" name="אליפסה 555">
              <a:extLst>
                <a:ext uri="{FF2B5EF4-FFF2-40B4-BE49-F238E27FC236}">
                  <a16:creationId xmlns:a16="http://schemas.microsoft.com/office/drawing/2014/main" id="{0392228A-0B25-937A-F690-B251B30D8E26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7" name="אליפסה 556">
              <a:extLst>
                <a:ext uri="{FF2B5EF4-FFF2-40B4-BE49-F238E27FC236}">
                  <a16:creationId xmlns:a16="http://schemas.microsoft.com/office/drawing/2014/main" id="{163937E6-C68B-7C64-F8F8-4D4565FA2551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8" name="אליפסה 557">
              <a:extLst>
                <a:ext uri="{FF2B5EF4-FFF2-40B4-BE49-F238E27FC236}">
                  <a16:creationId xmlns:a16="http://schemas.microsoft.com/office/drawing/2014/main" id="{FF13816E-0521-2E9B-625A-57AA243DFD23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9" name="אליפסה 558">
              <a:extLst>
                <a:ext uri="{FF2B5EF4-FFF2-40B4-BE49-F238E27FC236}">
                  <a16:creationId xmlns:a16="http://schemas.microsoft.com/office/drawing/2014/main" id="{55D628F0-EEE1-F713-E15F-15434A110E3A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0" name="אליפסה 559">
              <a:extLst>
                <a:ext uri="{FF2B5EF4-FFF2-40B4-BE49-F238E27FC236}">
                  <a16:creationId xmlns:a16="http://schemas.microsoft.com/office/drawing/2014/main" id="{AA62C550-1893-C528-D478-21893D2DA6BF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1" name="אליפסה 560">
              <a:extLst>
                <a:ext uri="{FF2B5EF4-FFF2-40B4-BE49-F238E27FC236}">
                  <a16:creationId xmlns:a16="http://schemas.microsoft.com/office/drawing/2014/main" id="{EB1F0FE0-F827-D9E2-A6B5-2E0CA71761E0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62" name="קבוצה 561">
            <a:extLst>
              <a:ext uri="{FF2B5EF4-FFF2-40B4-BE49-F238E27FC236}">
                <a16:creationId xmlns:a16="http://schemas.microsoft.com/office/drawing/2014/main" id="{F3ECBABB-AEA0-AE7E-0545-DB731CF4F73B}"/>
              </a:ext>
            </a:extLst>
          </p:cNvPr>
          <p:cNvGrpSpPr/>
          <p:nvPr/>
        </p:nvGrpSpPr>
        <p:grpSpPr>
          <a:xfrm>
            <a:off x="7354741" y="5206288"/>
            <a:ext cx="1440335" cy="118800"/>
            <a:chOff x="8599200" y="2220640"/>
            <a:chExt cx="1440335" cy="118800"/>
          </a:xfrm>
          <a:solidFill>
            <a:schemeClr val="bg1">
              <a:lumMod val="50000"/>
            </a:schemeClr>
          </a:solidFill>
        </p:grpSpPr>
        <p:sp>
          <p:nvSpPr>
            <p:cNvPr id="563" name="אליפסה 562">
              <a:extLst>
                <a:ext uri="{FF2B5EF4-FFF2-40B4-BE49-F238E27FC236}">
                  <a16:creationId xmlns:a16="http://schemas.microsoft.com/office/drawing/2014/main" id="{0DFDDB80-E81B-C164-E65F-3901F2101CA4}"/>
                </a:ext>
              </a:extLst>
            </p:cNvPr>
            <p:cNvSpPr/>
            <p:nvPr/>
          </p:nvSpPr>
          <p:spPr>
            <a:xfrm>
              <a:off x="8599200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4" name="אליפסה 563">
              <a:extLst>
                <a:ext uri="{FF2B5EF4-FFF2-40B4-BE49-F238E27FC236}">
                  <a16:creationId xmlns:a16="http://schemas.microsoft.com/office/drawing/2014/main" id="{E0EF7EA4-8898-0C9E-DA37-5B9797945FED}"/>
                </a:ext>
              </a:extLst>
            </p:cNvPr>
            <p:cNvSpPr/>
            <p:nvPr/>
          </p:nvSpPr>
          <p:spPr>
            <a:xfrm>
              <a:off x="8746037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5" name="אליפסה 564">
              <a:extLst>
                <a:ext uri="{FF2B5EF4-FFF2-40B4-BE49-F238E27FC236}">
                  <a16:creationId xmlns:a16="http://schemas.microsoft.com/office/drawing/2014/main" id="{8D70A005-8ABA-B435-4D0A-59AAF08F8B00}"/>
                </a:ext>
              </a:extLst>
            </p:cNvPr>
            <p:cNvSpPr/>
            <p:nvPr/>
          </p:nvSpPr>
          <p:spPr>
            <a:xfrm>
              <a:off x="8892874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6" name="אליפסה 565">
              <a:extLst>
                <a:ext uri="{FF2B5EF4-FFF2-40B4-BE49-F238E27FC236}">
                  <a16:creationId xmlns:a16="http://schemas.microsoft.com/office/drawing/2014/main" id="{572BAC23-311C-1824-64D6-043D87CB1C72}"/>
                </a:ext>
              </a:extLst>
            </p:cNvPr>
            <p:cNvSpPr/>
            <p:nvPr/>
          </p:nvSpPr>
          <p:spPr>
            <a:xfrm>
              <a:off x="9039711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7" name="אליפסה 566">
              <a:extLst>
                <a:ext uri="{FF2B5EF4-FFF2-40B4-BE49-F238E27FC236}">
                  <a16:creationId xmlns:a16="http://schemas.microsoft.com/office/drawing/2014/main" id="{45113492-D935-41AA-EAEA-C5CEF0C6A54C}"/>
                </a:ext>
              </a:extLst>
            </p:cNvPr>
            <p:cNvSpPr/>
            <p:nvPr/>
          </p:nvSpPr>
          <p:spPr>
            <a:xfrm>
              <a:off x="9186548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8" name="אליפסה 567">
              <a:extLst>
                <a:ext uri="{FF2B5EF4-FFF2-40B4-BE49-F238E27FC236}">
                  <a16:creationId xmlns:a16="http://schemas.microsoft.com/office/drawing/2014/main" id="{5E9CF10A-EC1A-7859-A4FE-88490C5D4DEE}"/>
                </a:ext>
              </a:extLst>
            </p:cNvPr>
            <p:cNvSpPr/>
            <p:nvPr/>
          </p:nvSpPr>
          <p:spPr>
            <a:xfrm>
              <a:off x="9333385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9" name="אליפסה 568">
              <a:extLst>
                <a:ext uri="{FF2B5EF4-FFF2-40B4-BE49-F238E27FC236}">
                  <a16:creationId xmlns:a16="http://schemas.microsoft.com/office/drawing/2014/main" id="{AF814DD7-CDE4-CB2F-8870-28CA6094438B}"/>
                </a:ext>
              </a:extLst>
            </p:cNvPr>
            <p:cNvSpPr/>
            <p:nvPr/>
          </p:nvSpPr>
          <p:spPr>
            <a:xfrm>
              <a:off x="9480222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0" name="אליפסה 569">
              <a:extLst>
                <a:ext uri="{FF2B5EF4-FFF2-40B4-BE49-F238E27FC236}">
                  <a16:creationId xmlns:a16="http://schemas.microsoft.com/office/drawing/2014/main" id="{2F9B27ED-0705-06EB-41FA-A53714627D17}"/>
                </a:ext>
              </a:extLst>
            </p:cNvPr>
            <p:cNvSpPr/>
            <p:nvPr/>
          </p:nvSpPr>
          <p:spPr>
            <a:xfrm>
              <a:off x="9920735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1" name="אליפסה 570">
              <a:extLst>
                <a:ext uri="{FF2B5EF4-FFF2-40B4-BE49-F238E27FC236}">
                  <a16:creationId xmlns:a16="http://schemas.microsoft.com/office/drawing/2014/main" id="{2DE09EF7-191E-1678-D028-27CD75B89CE0}"/>
                </a:ext>
              </a:extLst>
            </p:cNvPr>
            <p:cNvSpPr/>
            <p:nvPr/>
          </p:nvSpPr>
          <p:spPr>
            <a:xfrm>
              <a:off x="9627059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2" name="אליפסה 571">
              <a:extLst>
                <a:ext uri="{FF2B5EF4-FFF2-40B4-BE49-F238E27FC236}">
                  <a16:creationId xmlns:a16="http://schemas.microsoft.com/office/drawing/2014/main" id="{F28259F5-CDC6-DAD6-094E-4CC5264D6A3D}"/>
                </a:ext>
              </a:extLst>
            </p:cNvPr>
            <p:cNvSpPr/>
            <p:nvPr/>
          </p:nvSpPr>
          <p:spPr>
            <a:xfrm>
              <a:off x="9773896" y="2220640"/>
              <a:ext cx="118800" cy="11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73" name="Google Shape;1392;p103">
            <a:extLst>
              <a:ext uri="{FF2B5EF4-FFF2-40B4-BE49-F238E27FC236}">
                <a16:creationId xmlns:a16="http://schemas.microsoft.com/office/drawing/2014/main" id="{D3DAF124-5E8E-8C40-436F-EB2345CB634E}"/>
              </a:ext>
            </a:extLst>
          </p:cNvPr>
          <p:cNvSpPr txBox="1"/>
          <p:nvPr/>
        </p:nvSpPr>
        <p:spPr>
          <a:xfrm>
            <a:off x="7676973" y="3357167"/>
            <a:ext cx="948265" cy="523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b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EA4"/>
              </a:buClr>
              <a:buSzPts val="2800"/>
              <a:buFont typeface="Arial"/>
              <a:buNone/>
              <a:tabLst/>
              <a:defRPr/>
            </a:pPr>
            <a:r>
              <a:rPr lang="he-IL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33%</a:t>
            </a:r>
            <a:endParaRPr kumimoji="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74" name="Google Shape;1392;p103">
            <a:extLst>
              <a:ext uri="{FF2B5EF4-FFF2-40B4-BE49-F238E27FC236}">
                <a16:creationId xmlns:a16="http://schemas.microsoft.com/office/drawing/2014/main" id="{403F0FC2-BFD0-3AEA-B4B0-9C2079F10546}"/>
              </a:ext>
            </a:extLst>
          </p:cNvPr>
          <p:cNvSpPr txBox="1"/>
          <p:nvPr/>
        </p:nvSpPr>
        <p:spPr>
          <a:xfrm>
            <a:off x="7224008" y="5426814"/>
            <a:ext cx="1701801" cy="523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b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EA4"/>
              </a:buClr>
              <a:buSzPts val="2800"/>
              <a:buFont typeface="Arial"/>
              <a:buNone/>
              <a:tabLst/>
              <a:defRPr/>
            </a:pPr>
            <a:r>
              <a:rPr lang="he-IL" sz="1400" b="1" dirty="0">
                <a:solidFill>
                  <a:srgbClr val="4B4B4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במ"י (</a:t>
            </a:r>
            <a:r>
              <a:rPr lang="en-US" sz="1400" b="1" dirty="0">
                <a:solidFill>
                  <a:srgbClr val="4B4B4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GAI</a:t>
            </a:r>
            <a:r>
              <a:rPr lang="he-IL" sz="1400" b="1" dirty="0">
                <a:solidFill>
                  <a:srgbClr val="4B4B4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) לא תשפיע על העובדים</a:t>
            </a:r>
            <a:endParaRPr kumimoji="0" sz="1050" b="1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575" name="קבוצה 574">
            <a:extLst>
              <a:ext uri="{FF2B5EF4-FFF2-40B4-BE49-F238E27FC236}">
                <a16:creationId xmlns:a16="http://schemas.microsoft.com/office/drawing/2014/main" id="{C9B2D6DA-9E80-769B-2BFA-E484C3D841F2}"/>
              </a:ext>
            </a:extLst>
          </p:cNvPr>
          <p:cNvGrpSpPr/>
          <p:nvPr/>
        </p:nvGrpSpPr>
        <p:grpSpPr>
          <a:xfrm>
            <a:off x="9999381" y="3357167"/>
            <a:ext cx="1701801" cy="2592852"/>
            <a:chOff x="9990668" y="2615182"/>
            <a:chExt cx="1701801" cy="2592852"/>
          </a:xfrm>
        </p:grpSpPr>
        <p:grpSp>
          <p:nvGrpSpPr>
            <p:cNvPr id="405" name="קבוצה 404">
              <a:extLst>
                <a:ext uri="{FF2B5EF4-FFF2-40B4-BE49-F238E27FC236}">
                  <a16:creationId xmlns:a16="http://schemas.microsoft.com/office/drawing/2014/main" id="{6A9E075D-863D-FE8C-7A74-FCA95DF48071}"/>
                </a:ext>
              </a:extLst>
            </p:cNvPr>
            <p:cNvGrpSpPr/>
            <p:nvPr/>
          </p:nvGrpSpPr>
          <p:grpSpPr>
            <a:xfrm>
              <a:off x="10121401" y="3151972"/>
              <a:ext cx="1440335" cy="1431131"/>
              <a:chOff x="10164453" y="2373038"/>
              <a:chExt cx="1440335" cy="1431131"/>
            </a:xfrm>
          </p:grpSpPr>
          <p:grpSp>
            <p:nvGrpSpPr>
              <p:cNvPr id="578" name="קבוצה 577">
                <a:extLst>
                  <a:ext uri="{FF2B5EF4-FFF2-40B4-BE49-F238E27FC236}">
                    <a16:creationId xmlns:a16="http://schemas.microsoft.com/office/drawing/2014/main" id="{0C509B7A-3EAF-4801-3221-90884F6CA861}"/>
                  </a:ext>
                </a:extLst>
              </p:cNvPr>
              <p:cNvGrpSpPr/>
              <p:nvPr/>
            </p:nvGrpSpPr>
            <p:grpSpPr>
              <a:xfrm>
                <a:off x="10164453" y="2373038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78" name="אליפסה 677">
                  <a:extLst>
                    <a:ext uri="{FF2B5EF4-FFF2-40B4-BE49-F238E27FC236}">
                      <a16:creationId xmlns:a16="http://schemas.microsoft.com/office/drawing/2014/main" id="{47BA037F-1A19-85EF-0D16-1A3917AFFD68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9" name="אליפסה 678">
                  <a:extLst>
                    <a:ext uri="{FF2B5EF4-FFF2-40B4-BE49-F238E27FC236}">
                      <a16:creationId xmlns:a16="http://schemas.microsoft.com/office/drawing/2014/main" id="{76FA55FC-4255-ABD6-0B95-5E7E416BB446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0" name="אליפסה 679">
                  <a:extLst>
                    <a:ext uri="{FF2B5EF4-FFF2-40B4-BE49-F238E27FC236}">
                      <a16:creationId xmlns:a16="http://schemas.microsoft.com/office/drawing/2014/main" id="{219B0FDC-C662-4107-876D-62AA664AE673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1" name="אליפסה 680">
                  <a:extLst>
                    <a:ext uri="{FF2B5EF4-FFF2-40B4-BE49-F238E27FC236}">
                      <a16:creationId xmlns:a16="http://schemas.microsoft.com/office/drawing/2014/main" id="{01D798BB-8CD5-367C-81B7-D62108D7CC04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2" name="אליפסה 681">
                  <a:extLst>
                    <a:ext uri="{FF2B5EF4-FFF2-40B4-BE49-F238E27FC236}">
                      <a16:creationId xmlns:a16="http://schemas.microsoft.com/office/drawing/2014/main" id="{1871DE14-515D-F2F6-EF4A-55AAE209F1F4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3" name="אליפסה 682">
                  <a:extLst>
                    <a:ext uri="{FF2B5EF4-FFF2-40B4-BE49-F238E27FC236}">
                      <a16:creationId xmlns:a16="http://schemas.microsoft.com/office/drawing/2014/main" id="{5C1B88C4-EEE5-A8E0-44EE-251B34AAAEEC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4" name="אליפסה 683">
                  <a:extLst>
                    <a:ext uri="{FF2B5EF4-FFF2-40B4-BE49-F238E27FC236}">
                      <a16:creationId xmlns:a16="http://schemas.microsoft.com/office/drawing/2014/main" id="{53173297-0A5D-21F6-1E39-A0B58BC6C64A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5" name="אליפסה 684">
                  <a:extLst>
                    <a:ext uri="{FF2B5EF4-FFF2-40B4-BE49-F238E27FC236}">
                      <a16:creationId xmlns:a16="http://schemas.microsoft.com/office/drawing/2014/main" id="{3BA7ECED-D616-FEFE-107B-0A7FD292E8DD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6" name="אליפסה 685">
                  <a:extLst>
                    <a:ext uri="{FF2B5EF4-FFF2-40B4-BE49-F238E27FC236}">
                      <a16:creationId xmlns:a16="http://schemas.microsoft.com/office/drawing/2014/main" id="{063D1C13-25F3-15C0-A0C6-35C058C14946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7" name="אליפסה 686">
                  <a:extLst>
                    <a:ext uri="{FF2B5EF4-FFF2-40B4-BE49-F238E27FC236}">
                      <a16:creationId xmlns:a16="http://schemas.microsoft.com/office/drawing/2014/main" id="{4D2D84B6-6671-17BD-BF04-3AD4CCBA489E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79" name="קבוצה 578">
                <a:extLst>
                  <a:ext uri="{FF2B5EF4-FFF2-40B4-BE49-F238E27FC236}">
                    <a16:creationId xmlns:a16="http://schemas.microsoft.com/office/drawing/2014/main" id="{2D8A512A-3D65-A0E3-22AC-B57110CD7BC5}"/>
                  </a:ext>
                </a:extLst>
              </p:cNvPr>
              <p:cNvGrpSpPr/>
              <p:nvPr/>
            </p:nvGrpSpPr>
            <p:grpSpPr>
              <a:xfrm>
                <a:off x="10164453" y="2518853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68" name="אליפסה 667">
                  <a:extLst>
                    <a:ext uri="{FF2B5EF4-FFF2-40B4-BE49-F238E27FC236}">
                      <a16:creationId xmlns:a16="http://schemas.microsoft.com/office/drawing/2014/main" id="{DF459C02-0E91-CF62-1546-7A4700841E08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9" name="אליפסה 668">
                  <a:extLst>
                    <a:ext uri="{FF2B5EF4-FFF2-40B4-BE49-F238E27FC236}">
                      <a16:creationId xmlns:a16="http://schemas.microsoft.com/office/drawing/2014/main" id="{A91CBCB5-509F-82D2-28C2-8BC7C45C785C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0" name="אליפסה 669">
                  <a:extLst>
                    <a:ext uri="{FF2B5EF4-FFF2-40B4-BE49-F238E27FC236}">
                      <a16:creationId xmlns:a16="http://schemas.microsoft.com/office/drawing/2014/main" id="{7E7F39AE-6CC6-9C71-D627-F8205A5104EB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1" name="אליפסה 670">
                  <a:extLst>
                    <a:ext uri="{FF2B5EF4-FFF2-40B4-BE49-F238E27FC236}">
                      <a16:creationId xmlns:a16="http://schemas.microsoft.com/office/drawing/2014/main" id="{962289DD-A403-367B-C255-D5A808400F15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2" name="אליפסה 671">
                  <a:extLst>
                    <a:ext uri="{FF2B5EF4-FFF2-40B4-BE49-F238E27FC236}">
                      <a16:creationId xmlns:a16="http://schemas.microsoft.com/office/drawing/2014/main" id="{82CA4BD6-05D2-2252-4119-A5E3ABC0D230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3" name="אליפסה 672">
                  <a:extLst>
                    <a:ext uri="{FF2B5EF4-FFF2-40B4-BE49-F238E27FC236}">
                      <a16:creationId xmlns:a16="http://schemas.microsoft.com/office/drawing/2014/main" id="{B207C63E-D7D7-3337-F88D-D1BFF8509371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4" name="אליפסה 673">
                  <a:extLst>
                    <a:ext uri="{FF2B5EF4-FFF2-40B4-BE49-F238E27FC236}">
                      <a16:creationId xmlns:a16="http://schemas.microsoft.com/office/drawing/2014/main" id="{C22D9C6B-DE16-3E26-EBAE-E1C1DB6B80EA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5" name="אליפסה 674">
                  <a:extLst>
                    <a:ext uri="{FF2B5EF4-FFF2-40B4-BE49-F238E27FC236}">
                      <a16:creationId xmlns:a16="http://schemas.microsoft.com/office/drawing/2014/main" id="{45A60C53-ED3C-E88A-17E6-CFFB19304EE5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6" name="אליפסה 675">
                  <a:extLst>
                    <a:ext uri="{FF2B5EF4-FFF2-40B4-BE49-F238E27FC236}">
                      <a16:creationId xmlns:a16="http://schemas.microsoft.com/office/drawing/2014/main" id="{E8877D62-109B-29C0-50C5-E2DE6297A196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7" name="אליפסה 676">
                  <a:extLst>
                    <a:ext uri="{FF2B5EF4-FFF2-40B4-BE49-F238E27FC236}">
                      <a16:creationId xmlns:a16="http://schemas.microsoft.com/office/drawing/2014/main" id="{42B9113A-B579-FA7E-A584-05B2FFB49728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0" name="קבוצה 579">
                <a:extLst>
                  <a:ext uri="{FF2B5EF4-FFF2-40B4-BE49-F238E27FC236}">
                    <a16:creationId xmlns:a16="http://schemas.microsoft.com/office/drawing/2014/main" id="{D1EF9440-2C66-133A-9B9A-292E7E214604}"/>
                  </a:ext>
                </a:extLst>
              </p:cNvPr>
              <p:cNvGrpSpPr/>
              <p:nvPr/>
            </p:nvGrpSpPr>
            <p:grpSpPr>
              <a:xfrm>
                <a:off x="10164453" y="2664668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58" name="אליפסה 657">
                  <a:extLst>
                    <a:ext uri="{FF2B5EF4-FFF2-40B4-BE49-F238E27FC236}">
                      <a16:creationId xmlns:a16="http://schemas.microsoft.com/office/drawing/2014/main" id="{4F5D9714-A88A-7DB0-5269-BBDE1BE0C16E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9" name="אליפסה 658">
                  <a:extLst>
                    <a:ext uri="{FF2B5EF4-FFF2-40B4-BE49-F238E27FC236}">
                      <a16:creationId xmlns:a16="http://schemas.microsoft.com/office/drawing/2014/main" id="{079A7F4C-1656-11CE-FDCC-B7427635F265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0" name="אליפסה 659">
                  <a:extLst>
                    <a:ext uri="{FF2B5EF4-FFF2-40B4-BE49-F238E27FC236}">
                      <a16:creationId xmlns:a16="http://schemas.microsoft.com/office/drawing/2014/main" id="{C5E00ABA-9008-8E61-98E0-577F9EF4C45D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1" name="אליפסה 660">
                  <a:extLst>
                    <a:ext uri="{FF2B5EF4-FFF2-40B4-BE49-F238E27FC236}">
                      <a16:creationId xmlns:a16="http://schemas.microsoft.com/office/drawing/2014/main" id="{E511D53F-5D8B-C84B-7887-EBBEBCB9F64A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2" name="אליפסה 661">
                  <a:extLst>
                    <a:ext uri="{FF2B5EF4-FFF2-40B4-BE49-F238E27FC236}">
                      <a16:creationId xmlns:a16="http://schemas.microsoft.com/office/drawing/2014/main" id="{0752D470-07D0-9482-D41E-ED7D1C697FBC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3" name="אליפסה 662">
                  <a:extLst>
                    <a:ext uri="{FF2B5EF4-FFF2-40B4-BE49-F238E27FC236}">
                      <a16:creationId xmlns:a16="http://schemas.microsoft.com/office/drawing/2014/main" id="{B4DE93E3-C9C4-411F-D5A0-19FCECDFE32E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4" name="אליפסה 663">
                  <a:extLst>
                    <a:ext uri="{FF2B5EF4-FFF2-40B4-BE49-F238E27FC236}">
                      <a16:creationId xmlns:a16="http://schemas.microsoft.com/office/drawing/2014/main" id="{ED12A309-F3DC-557E-3832-36E9FF1A0771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5" name="אליפסה 664">
                  <a:extLst>
                    <a:ext uri="{FF2B5EF4-FFF2-40B4-BE49-F238E27FC236}">
                      <a16:creationId xmlns:a16="http://schemas.microsoft.com/office/drawing/2014/main" id="{0991FF51-351B-6A55-8DE9-17140D8D1CED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6" name="אליפסה 665">
                  <a:extLst>
                    <a:ext uri="{FF2B5EF4-FFF2-40B4-BE49-F238E27FC236}">
                      <a16:creationId xmlns:a16="http://schemas.microsoft.com/office/drawing/2014/main" id="{93A0B1C7-0374-ABCD-FFAC-B36080BD77DD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7" name="אליפסה 666">
                  <a:extLst>
                    <a:ext uri="{FF2B5EF4-FFF2-40B4-BE49-F238E27FC236}">
                      <a16:creationId xmlns:a16="http://schemas.microsoft.com/office/drawing/2014/main" id="{678506F0-C33F-6E0B-E827-377BD4AC91B6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1" name="קבוצה 580">
                <a:extLst>
                  <a:ext uri="{FF2B5EF4-FFF2-40B4-BE49-F238E27FC236}">
                    <a16:creationId xmlns:a16="http://schemas.microsoft.com/office/drawing/2014/main" id="{ED6311C3-FCA2-CA09-3A82-ACAF63B5B798}"/>
                  </a:ext>
                </a:extLst>
              </p:cNvPr>
              <p:cNvGrpSpPr/>
              <p:nvPr/>
            </p:nvGrpSpPr>
            <p:grpSpPr>
              <a:xfrm>
                <a:off x="10164453" y="2810483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48" name="אליפסה 647">
                  <a:extLst>
                    <a:ext uri="{FF2B5EF4-FFF2-40B4-BE49-F238E27FC236}">
                      <a16:creationId xmlns:a16="http://schemas.microsoft.com/office/drawing/2014/main" id="{A36D6347-94FC-22C6-2F1F-929C4B6714D4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9" name="אליפסה 648">
                  <a:extLst>
                    <a:ext uri="{FF2B5EF4-FFF2-40B4-BE49-F238E27FC236}">
                      <a16:creationId xmlns:a16="http://schemas.microsoft.com/office/drawing/2014/main" id="{3625F17F-2380-9442-1E8D-B623168D5372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0" name="אליפסה 649">
                  <a:extLst>
                    <a:ext uri="{FF2B5EF4-FFF2-40B4-BE49-F238E27FC236}">
                      <a16:creationId xmlns:a16="http://schemas.microsoft.com/office/drawing/2014/main" id="{27B8C6C0-9096-9FA5-8C60-7218191F77E3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1" name="אליפסה 650">
                  <a:extLst>
                    <a:ext uri="{FF2B5EF4-FFF2-40B4-BE49-F238E27FC236}">
                      <a16:creationId xmlns:a16="http://schemas.microsoft.com/office/drawing/2014/main" id="{81DF27BB-072B-8455-CC4C-C95BB8D5AB97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2" name="אליפסה 651">
                  <a:extLst>
                    <a:ext uri="{FF2B5EF4-FFF2-40B4-BE49-F238E27FC236}">
                      <a16:creationId xmlns:a16="http://schemas.microsoft.com/office/drawing/2014/main" id="{1AA9C624-BB47-8718-39E9-4F0B0002F562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3" name="אליפסה 652">
                  <a:extLst>
                    <a:ext uri="{FF2B5EF4-FFF2-40B4-BE49-F238E27FC236}">
                      <a16:creationId xmlns:a16="http://schemas.microsoft.com/office/drawing/2014/main" id="{57ACA050-5D13-E54A-4345-A43533F7CA41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4" name="אליפסה 653">
                  <a:extLst>
                    <a:ext uri="{FF2B5EF4-FFF2-40B4-BE49-F238E27FC236}">
                      <a16:creationId xmlns:a16="http://schemas.microsoft.com/office/drawing/2014/main" id="{24F74D6D-366D-E673-D02A-6618321B6610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5" name="אליפסה 654">
                  <a:extLst>
                    <a:ext uri="{FF2B5EF4-FFF2-40B4-BE49-F238E27FC236}">
                      <a16:creationId xmlns:a16="http://schemas.microsoft.com/office/drawing/2014/main" id="{78FD7958-85C0-97D2-48B5-8A072B435593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6" name="אליפסה 655">
                  <a:extLst>
                    <a:ext uri="{FF2B5EF4-FFF2-40B4-BE49-F238E27FC236}">
                      <a16:creationId xmlns:a16="http://schemas.microsoft.com/office/drawing/2014/main" id="{4EBAD63B-9EF6-FE99-0A30-D5ACD152CA3E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7" name="אליפסה 656">
                  <a:extLst>
                    <a:ext uri="{FF2B5EF4-FFF2-40B4-BE49-F238E27FC236}">
                      <a16:creationId xmlns:a16="http://schemas.microsoft.com/office/drawing/2014/main" id="{03ADC8B7-CD73-29AF-D560-84121EE50D32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2" name="קבוצה 581">
                <a:extLst>
                  <a:ext uri="{FF2B5EF4-FFF2-40B4-BE49-F238E27FC236}">
                    <a16:creationId xmlns:a16="http://schemas.microsoft.com/office/drawing/2014/main" id="{AFF68B17-24E2-DD4D-588F-CCCEB717E36B}"/>
                  </a:ext>
                </a:extLst>
              </p:cNvPr>
              <p:cNvGrpSpPr/>
              <p:nvPr/>
            </p:nvGrpSpPr>
            <p:grpSpPr>
              <a:xfrm>
                <a:off x="10164453" y="2956298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38" name="אליפסה 637">
                  <a:extLst>
                    <a:ext uri="{FF2B5EF4-FFF2-40B4-BE49-F238E27FC236}">
                      <a16:creationId xmlns:a16="http://schemas.microsoft.com/office/drawing/2014/main" id="{FD31FC54-44A9-D08B-6FFC-B85FC51C95DE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9" name="אליפסה 638">
                  <a:extLst>
                    <a:ext uri="{FF2B5EF4-FFF2-40B4-BE49-F238E27FC236}">
                      <a16:creationId xmlns:a16="http://schemas.microsoft.com/office/drawing/2014/main" id="{037CD7BC-4400-209D-389B-7CFE286BDD79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0" name="אליפסה 639">
                  <a:extLst>
                    <a:ext uri="{FF2B5EF4-FFF2-40B4-BE49-F238E27FC236}">
                      <a16:creationId xmlns:a16="http://schemas.microsoft.com/office/drawing/2014/main" id="{60068E25-A7C4-2C6C-2CB5-89A3FD823122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1" name="אליפסה 640">
                  <a:extLst>
                    <a:ext uri="{FF2B5EF4-FFF2-40B4-BE49-F238E27FC236}">
                      <a16:creationId xmlns:a16="http://schemas.microsoft.com/office/drawing/2014/main" id="{66FFEC58-24DB-2886-8ABE-8769D977F365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2" name="אליפסה 641">
                  <a:extLst>
                    <a:ext uri="{FF2B5EF4-FFF2-40B4-BE49-F238E27FC236}">
                      <a16:creationId xmlns:a16="http://schemas.microsoft.com/office/drawing/2014/main" id="{D6300694-363C-B3C2-57C1-1C7F93FA5297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3" name="אליפסה 642">
                  <a:extLst>
                    <a:ext uri="{FF2B5EF4-FFF2-40B4-BE49-F238E27FC236}">
                      <a16:creationId xmlns:a16="http://schemas.microsoft.com/office/drawing/2014/main" id="{0149FCB3-EC7C-690B-2073-A0676A04D76F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4" name="אליפסה 643">
                  <a:extLst>
                    <a:ext uri="{FF2B5EF4-FFF2-40B4-BE49-F238E27FC236}">
                      <a16:creationId xmlns:a16="http://schemas.microsoft.com/office/drawing/2014/main" id="{B3272273-D654-DC39-05EA-68E3975A9D2D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5" name="אליפסה 644">
                  <a:extLst>
                    <a:ext uri="{FF2B5EF4-FFF2-40B4-BE49-F238E27FC236}">
                      <a16:creationId xmlns:a16="http://schemas.microsoft.com/office/drawing/2014/main" id="{C0184A4A-43C6-3BBC-04F6-6260111E66FF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6" name="אליפסה 645">
                  <a:extLst>
                    <a:ext uri="{FF2B5EF4-FFF2-40B4-BE49-F238E27FC236}">
                      <a16:creationId xmlns:a16="http://schemas.microsoft.com/office/drawing/2014/main" id="{375F95CC-84CB-89E5-36D4-0CBA32DF8D40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7" name="אליפסה 646">
                  <a:extLst>
                    <a:ext uri="{FF2B5EF4-FFF2-40B4-BE49-F238E27FC236}">
                      <a16:creationId xmlns:a16="http://schemas.microsoft.com/office/drawing/2014/main" id="{7931951C-EE8B-D481-EF68-72937A93D630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3" name="קבוצה 582">
                <a:extLst>
                  <a:ext uri="{FF2B5EF4-FFF2-40B4-BE49-F238E27FC236}">
                    <a16:creationId xmlns:a16="http://schemas.microsoft.com/office/drawing/2014/main" id="{1682AB61-C2FD-7249-C58A-7A92BD296544}"/>
                  </a:ext>
                </a:extLst>
              </p:cNvPr>
              <p:cNvGrpSpPr/>
              <p:nvPr/>
            </p:nvGrpSpPr>
            <p:grpSpPr>
              <a:xfrm>
                <a:off x="10164453" y="3102113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28" name="אליפסה 627">
                  <a:extLst>
                    <a:ext uri="{FF2B5EF4-FFF2-40B4-BE49-F238E27FC236}">
                      <a16:creationId xmlns:a16="http://schemas.microsoft.com/office/drawing/2014/main" id="{D2EA3B0E-AC93-4A6D-41D5-B60554F93BA3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9" name="אליפסה 628">
                  <a:extLst>
                    <a:ext uri="{FF2B5EF4-FFF2-40B4-BE49-F238E27FC236}">
                      <a16:creationId xmlns:a16="http://schemas.microsoft.com/office/drawing/2014/main" id="{D0A7E2E2-BBA9-FDB8-2DA3-102D95BA31B0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0" name="אליפסה 629">
                  <a:extLst>
                    <a:ext uri="{FF2B5EF4-FFF2-40B4-BE49-F238E27FC236}">
                      <a16:creationId xmlns:a16="http://schemas.microsoft.com/office/drawing/2014/main" id="{023EB8CD-5CD2-36CB-95BE-F9ACA5B29704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1" name="אליפסה 630">
                  <a:extLst>
                    <a:ext uri="{FF2B5EF4-FFF2-40B4-BE49-F238E27FC236}">
                      <a16:creationId xmlns:a16="http://schemas.microsoft.com/office/drawing/2014/main" id="{1317E72D-6513-53A0-6BE0-DC5A5109A651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2" name="אליפסה 631">
                  <a:extLst>
                    <a:ext uri="{FF2B5EF4-FFF2-40B4-BE49-F238E27FC236}">
                      <a16:creationId xmlns:a16="http://schemas.microsoft.com/office/drawing/2014/main" id="{840FACE9-1BAD-07FA-CEBC-C2A8DB76797B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3" name="אליפסה 632">
                  <a:extLst>
                    <a:ext uri="{FF2B5EF4-FFF2-40B4-BE49-F238E27FC236}">
                      <a16:creationId xmlns:a16="http://schemas.microsoft.com/office/drawing/2014/main" id="{E7DF4CC1-0E51-95B9-E4F0-F5DF17B12418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4" name="אליפסה 633">
                  <a:extLst>
                    <a:ext uri="{FF2B5EF4-FFF2-40B4-BE49-F238E27FC236}">
                      <a16:creationId xmlns:a16="http://schemas.microsoft.com/office/drawing/2014/main" id="{BBD9DFCD-97DE-7323-FD08-1465DD1890EA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5" name="אליפסה 634">
                  <a:extLst>
                    <a:ext uri="{FF2B5EF4-FFF2-40B4-BE49-F238E27FC236}">
                      <a16:creationId xmlns:a16="http://schemas.microsoft.com/office/drawing/2014/main" id="{DAB2B0AC-D81F-CA6E-CE4B-287BC3311212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6" name="אליפסה 635">
                  <a:extLst>
                    <a:ext uri="{FF2B5EF4-FFF2-40B4-BE49-F238E27FC236}">
                      <a16:creationId xmlns:a16="http://schemas.microsoft.com/office/drawing/2014/main" id="{17AF502F-4363-1AC8-98E4-B6C866F80A02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7" name="אליפסה 636">
                  <a:extLst>
                    <a:ext uri="{FF2B5EF4-FFF2-40B4-BE49-F238E27FC236}">
                      <a16:creationId xmlns:a16="http://schemas.microsoft.com/office/drawing/2014/main" id="{1E3C6019-8A25-B174-85A2-C808332B613C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4" name="קבוצה 583">
                <a:extLst>
                  <a:ext uri="{FF2B5EF4-FFF2-40B4-BE49-F238E27FC236}">
                    <a16:creationId xmlns:a16="http://schemas.microsoft.com/office/drawing/2014/main" id="{4837A508-023A-1C76-BDF5-15F41D6FD63D}"/>
                  </a:ext>
                </a:extLst>
              </p:cNvPr>
              <p:cNvGrpSpPr/>
              <p:nvPr/>
            </p:nvGrpSpPr>
            <p:grpSpPr>
              <a:xfrm>
                <a:off x="10164453" y="3247928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18" name="אליפסה 617">
                  <a:extLst>
                    <a:ext uri="{FF2B5EF4-FFF2-40B4-BE49-F238E27FC236}">
                      <a16:creationId xmlns:a16="http://schemas.microsoft.com/office/drawing/2014/main" id="{01778FCB-473B-AE92-515A-F7C510A1C696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9" name="אליפסה 618">
                  <a:extLst>
                    <a:ext uri="{FF2B5EF4-FFF2-40B4-BE49-F238E27FC236}">
                      <a16:creationId xmlns:a16="http://schemas.microsoft.com/office/drawing/2014/main" id="{A1F51A85-5A0D-B753-EB90-B92B5C6BDDFA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0" name="אליפסה 619">
                  <a:extLst>
                    <a:ext uri="{FF2B5EF4-FFF2-40B4-BE49-F238E27FC236}">
                      <a16:creationId xmlns:a16="http://schemas.microsoft.com/office/drawing/2014/main" id="{4B990165-45F2-6ED7-ABFB-7B2FFD66FDE3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1" name="אליפסה 620">
                  <a:extLst>
                    <a:ext uri="{FF2B5EF4-FFF2-40B4-BE49-F238E27FC236}">
                      <a16:creationId xmlns:a16="http://schemas.microsoft.com/office/drawing/2014/main" id="{A79CFBE9-5482-7AEB-B25B-B4A682D3076A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2" name="אליפסה 621">
                  <a:extLst>
                    <a:ext uri="{FF2B5EF4-FFF2-40B4-BE49-F238E27FC236}">
                      <a16:creationId xmlns:a16="http://schemas.microsoft.com/office/drawing/2014/main" id="{C1B8B79B-B6EF-0C05-8BB3-B0A02E388860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3" name="אליפסה 622">
                  <a:extLst>
                    <a:ext uri="{FF2B5EF4-FFF2-40B4-BE49-F238E27FC236}">
                      <a16:creationId xmlns:a16="http://schemas.microsoft.com/office/drawing/2014/main" id="{88347DFA-A71E-4A86-E774-A052C9CE65A7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4" name="אליפסה 623">
                  <a:extLst>
                    <a:ext uri="{FF2B5EF4-FFF2-40B4-BE49-F238E27FC236}">
                      <a16:creationId xmlns:a16="http://schemas.microsoft.com/office/drawing/2014/main" id="{BF4328AD-BC59-BC5E-03E8-4DB2E4A9EF30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5" name="אליפסה 624">
                  <a:extLst>
                    <a:ext uri="{FF2B5EF4-FFF2-40B4-BE49-F238E27FC236}">
                      <a16:creationId xmlns:a16="http://schemas.microsoft.com/office/drawing/2014/main" id="{BCF59584-4336-11BC-3925-4B3D7AFB3529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6" name="אליפסה 625">
                  <a:extLst>
                    <a:ext uri="{FF2B5EF4-FFF2-40B4-BE49-F238E27FC236}">
                      <a16:creationId xmlns:a16="http://schemas.microsoft.com/office/drawing/2014/main" id="{00422F05-2EF3-32A3-88BE-9AE19E70082B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7" name="אליפסה 626">
                  <a:extLst>
                    <a:ext uri="{FF2B5EF4-FFF2-40B4-BE49-F238E27FC236}">
                      <a16:creationId xmlns:a16="http://schemas.microsoft.com/office/drawing/2014/main" id="{58CF4FF7-8C16-B341-6E90-82F6A6C06D17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5" name="קבוצה 584">
                <a:extLst>
                  <a:ext uri="{FF2B5EF4-FFF2-40B4-BE49-F238E27FC236}">
                    <a16:creationId xmlns:a16="http://schemas.microsoft.com/office/drawing/2014/main" id="{8B5E0B2B-CEBE-8F02-9910-EBB700039519}"/>
                  </a:ext>
                </a:extLst>
              </p:cNvPr>
              <p:cNvGrpSpPr/>
              <p:nvPr/>
            </p:nvGrpSpPr>
            <p:grpSpPr>
              <a:xfrm>
                <a:off x="10164453" y="3393743"/>
                <a:ext cx="1440335" cy="118800"/>
                <a:chOff x="8599200" y="2220640"/>
                <a:chExt cx="1440335" cy="118800"/>
              </a:xfrm>
            </p:grpSpPr>
            <p:sp>
              <p:nvSpPr>
                <p:cNvPr id="608" name="אליפסה 607">
                  <a:extLst>
                    <a:ext uri="{FF2B5EF4-FFF2-40B4-BE49-F238E27FC236}">
                      <a16:creationId xmlns:a16="http://schemas.microsoft.com/office/drawing/2014/main" id="{2A377111-E35C-3A43-5355-48E8920399ED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9" name="אליפסה 608">
                  <a:extLst>
                    <a:ext uri="{FF2B5EF4-FFF2-40B4-BE49-F238E27FC236}">
                      <a16:creationId xmlns:a16="http://schemas.microsoft.com/office/drawing/2014/main" id="{FA7BDBCD-062F-8885-EC95-B41F464167DE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0" name="אליפסה 609">
                  <a:extLst>
                    <a:ext uri="{FF2B5EF4-FFF2-40B4-BE49-F238E27FC236}">
                      <a16:creationId xmlns:a16="http://schemas.microsoft.com/office/drawing/2014/main" id="{F97487A5-7782-8174-5E4F-2AD718119286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1" name="אליפסה 610">
                  <a:extLst>
                    <a:ext uri="{FF2B5EF4-FFF2-40B4-BE49-F238E27FC236}">
                      <a16:creationId xmlns:a16="http://schemas.microsoft.com/office/drawing/2014/main" id="{A18C383F-0752-3F40-0977-1E0F955BAB5C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2" name="אליפסה 611">
                  <a:extLst>
                    <a:ext uri="{FF2B5EF4-FFF2-40B4-BE49-F238E27FC236}">
                      <a16:creationId xmlns:a16="http://schemas.microsoft.com/office/drawing/2014/main" id="{C52850E4-BDA0-EBFD-1A18-D4C3B4181D43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3" name="אליפסה 612">
                  <a:extLst>
                    <a:ext uri="{FF2B5EF4-FFF2-40B4-BE49-F238E27FC236}">
                      <a16:creationId xmlns:a16="http://schemas.microsoft.com/office/drawing/2014/main" id="{079D2333-3E6F-C9CE-C708-A41B29675455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4" name="אליפסה 613">
                  <a:extLst>
                    <a:ext uri="{FF2B5EF4-FFF2-40B4-BE49-F238E27FC236}">
                      <a16:creationId xmlns:a16="http://schemas.microsoft.com/office/drawing/2014/main" id="{FA19CCF0-5EDA-422E-18EB-D1E3DC45C194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5" name="אליפסה 614">
                  <a:extLst>
                    <a:ext uri="{FF2B5EF4-FFF2-40B4-BE49-F238E27FC236}">
                      <a16:creationId xmlns:a16="http://schemas.microsoft.com/office/drawing/2014/main" id="{4ADD069F-5EC1-9ED7-4124-D75E0FDA66ED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6" name="אליפסה 615">
                  <a:extLst>
                    <a:ext uri="{FF2B5EF4-FFF2-40B4-BE49-F238E27FC236}">
                      <a16:creationId xmlns:a16="http://schemas.microsoft.com/office/drawing/2014/main" id="{A7E67B8B-C5CD-34C0-DF50-481390D318E7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7" name="אליפסה 616">
                  <a:extLst>
                    <a:ext uri="{FF2B5EF4-FFF2-40B4-BE49-F238E27FC236}">
                      <a16:creationId xmlns:a16="http://schemas.microsoft.com/office/drawing/2014/main" id="{5D6F64DB-BF0C-2524-08DD-C5D81874D9C0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6" name="קבוצה 585">
                <a:extLst>
                  <a:ext uri="{FF2B5EF4-FFF2-40B4-BE49-F238E27FC236}">
                    <a16:creationId xmlns:a16="http://schemas.microsoft.com/office/drawing/2014/main" id="{CFC64D5B-732D-DE38-856F-63BE50970A04}"/>
                  </a:ext>
                </a:extLst>
              </p:cNvPr>
              <p:cNvGrpSpPr/>
              <p:nvPr/>
            </p:nvGrpSpPr>
            <p:grpSpPr>
              <a:xfrm>
                <a:off x="10164453" y="3539558"/>
                <a:ext cx="1440335" cy="118800"/>
                <a:chOff x="8599200" y="2220640"/>
                <a:chExt cx="1440335" cy="118800"/>
              </a:xfrm>
            </p:grpSpPr>
            <p:sp>
              <p:nvSpPr>
                <p:cNvPr id="598" name="אליפסה 597">
                  <a:extLst>
                    <a:ext uri="{FF2B5EF4-FFF2-40B4-BE49-F238E27FC236}">
                      <a16:creationId xmlns:a16="http://schemas.microsoft.com/office/drawing/2014/main" id="{97DA9486-BD6B-D93A-FEF9-CD14E27166BB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9" name="אליפסה 598">
                  <a:extLst>
                    <a:ext uri="{FF2B5EF4-FFF2-40B4-BE49-F238E27FC236}">
                      <a16:creationId xmlns:a16="http://schemas.microsoft.com/office/drawing/2014/main" id="{35ECFC57-8B19-032D-0E6A-E9FB9BD5883A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0" name="אליפסה 599">
                  <a:extLst>
                    <a:ext uri="{FF2B5EF4-FFF2-40B4-BE49-F238E27FC236}">
                      <a16:creationId xmlns:a16="http://schemas.microsoft.com/office/drawing/2014/main" id="{5BDA033B-22E3-A233-57F3-91F935F952B9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1" name="אליפסה 600">
                  <a:extLst>
                    <a:ext uri="{FF2B5EF4-FFF2-40B4-BE49-F238E27FC236}">
                      <a16:creationId xmlns:a16="http://schemas.microsoft.com/office/drawing/2014/main" id="{3B9CBC5C-4BBD-66CD-0CC6-0B0BD0840A11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2" name="אליפסה 601">
                  <a:extLst>
                    <a:ext uri="{FF2B5EF4-FFF2-40B4-BE49-F238E27FC236}">
                      <a16:creationId xmlns:a16="http://schemas.microsoft.com/office/drawing/2014/main" id="{22895140-EDA8-DC8F-D501-9F17F8EF1A4A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3" name="אליפסה 602">
                  <a:extLst>
                    <a:ext uri="{FF2B5EF4-FFF2-40B4-BE49-F238E27FC236}">
                      <a16:creationId xmlns:a16="http://schemas.microsoft.com/office/drawing/2014/main" id="{766E3640-52B6-1571-5DF6-D601B4FE59E8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4" name="אליפסה 603">
                  <a:extLst>
                    <a:ext uri="{FF2B5EF4-FFF2-40B4-BE49-F238E27FC236}">
                      <a16:creationId xmlns:a16="http://schemas.microsoft.com/office/drawing/2014/main" id="{65689BA8-A631-A4BD-C318-1B65FB2A0B8B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5" name="אליפסה 604">
                  <a:extLst>
                    <a:ext uri="{FF2B5EF4-FFF2-40B4-BE49-F238E27FC236}">
                      <a16:creationId xmlns:a16="http://schemas.microsoft.com/office/drawing/2014/main" id="{2BB88B3C-FA8A-DF03-FA27-C730E9CC5E25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6" name="אליפסה 605">
                  <a:extLst>
                    <a:ext uri="{FF2B5EF4-FFF2-40B4-BE49-F238E27FC236}">
                      <a16:creationId xmlns:a16="http://schemas.microsoft.com/office/drawing/2014/main" id="{446815BB-F09D-CB18-311F-FB8B414F2BAA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7" name="אליפסה 606">
                  <a:extLst>
                    <a:ext uri="{FF2B5EF4-FFF2-40B4-BE49-F238E27FC236}">
                      <a16:creationId xmlns:a16="http://schemas.microsoft.com/office/drawing/2014/main" id="{91458810-D51D-9A1E-622E-B4C9BF303085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87" name="קבוצה 586">
                <a:extLst>
                  <a:ext uri="{FF2B5EF4-FFF2-40B4-BE49-F238E27FC236}">
                    <a16:creationId xmlns:a16="http://schemas.microsoft.com/office/drawing/2014/main" id="{6FC2A741-A7C3-FBF3-905C-32E3CFE50D1E}"/>
                  </a:ext>
                </a:extLst>
              </p:cNvPr>
              <p:cNvGrpSpPr/>
              <p:nvPr/>
            </p:nvGrpSpPr>
            <p:grpSpPr>
              <a:xfrm>
                <a:off x="10164453" y="3685369"/>
                <a:ext cx="1440335" cy="118800"/>
                <a:chOff x="8599200" y="2220640"/>
                <a:chExt cx="1440335" cy="118800"/>
              </a:xfrm>
            </p:grpSpPr>
            <p:sp>
              <p:nvSpPr>
                <p:cNvPr id="588" name="אליפסה 587">
                  <a:extLst>
                    <a:ext uri="{FF2B5EF4-FFF2-40B4-BE49-F238E27FC236}">
                      <a16:creationId xmlns:a16="http://schemas.microsoft.com/office/drawing/2014/main" id="{F19AB82C-5509-1431-0617-0673B7E0F81F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9" name="אליפסה 588">
                  <a:extLst>
                    <a:ext uri="{FF2B5EF4-FFF2-40B4-BE49-F238E27FC236}">
                      <a16:creationId xmlns:a16="http://schemas.microsoft.com/office/drawing/2014/main" id="{3EC6D422-9AFC-FFCB-F277-CE1D8D7A04F9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0" name="אליפסה 589">
                  <a:extLst>
                    <a:ext uri="{FF2B5EF4-FFF2-40B4-BE49-F238E27FC236}">
                      <a16:creationId xmlns:a16="http://schemas.microsoft.com/office/drawing/2014/main" id="{911854AB-5B21-60C1-C452-36D38B3C4746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1" name="אליפסה 590">
                  <a:extLst>
                    <a:ext uri="{FF2B5EF4-FFF2-40B4-BE49-F238E27FC236}">
                      <a16:creationId xmlns:a16="http://schemas.microsoft.com/office/drawing/2014/main" id="{EA68526A-A8B5-7957-6BE5-CFE0BCA347A0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2" name="אליפסה 591">
                  <a:extLst>
                    <a:ext uri="{FF2B5EF4-FFF2-40B4-BE49-F238E27FC236}">
                      <a16:creationId xmlns:a16="http://schemas.microsoft.com/office/drawing/2014/main" id="{E41D1357-9913-6F71-9384-F7AB8448B110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3" name="אליפסה 592">
                  <a:extLst>
                    <a:ext uri="{FF2B5EF4-FFF2-40B4-BE49-F238E27FC236}">
                      <a16:creationId xmlns:a16="http://schemas.microsoft.com/office/drawing/2014/main" id="{5AE847BC-8641-5EB2-D261-4D708DA1B1A7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4" name="אליפסה 593">
                  <a:extLst>
                    <a:ext uri="{FF2B5EF4-FFF2-40B4-BE49-F238E27FC236}">
                      <a16:creationId xmlns:a16="http://schemas.microsoft.com/office/drawing/2014/main" id="{27A46EBB-67CB-10AF-B62D-11B13DB38C24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5" name="אליפסה 594">
                  <a:extLst>
                    <a:ext uri="{FF2B5EF4-FFF2-40B4-BE49-F238E27FC236}">
                      <a16:creationId xmlns:a16="http://schemas.microsoft.com/office/drawing/2014/main" id="{83E33BB6-D53C-3400-970F-17BAD40334E9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6" name="אליפסה 595">
                  <a:extLst>
                    <a:ext uri="{FF2B5EF4-FFF2-40B4-BE49-F238E27FC236}">
                      <a16:creationId xmlns:a16="http://schemas.microsoft.com/office/drawing/2014/main" id="{3DFF7DF2-2A7A-C9F8-5542-7B09075FE65A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97" name="אליפסה 596">
                  <a:extLst>
                    <a:ext uri="{FF2B5EF4-FFF2-40B4-BE49-F238E27FC236}">
                      <a16:creationId xmlns:a16="http://schemas.microsoft.com/office/drawing/2014/main" id="{02AAA915-7F2D-AB14-BEB4-2BF570B35769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FF61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576" name="Google Shape;1392;p103">
              <a:extLst>
                <a:ext uri="{FF2B5EF4-FFF2-40B4-BE49-F238E27FC236}">
                  <a16:creationId xmlns:a16="http://schemas.microsoft.com/office/drawing/2014/main" id="{39A9DEF2-EE93-CC88-D782-1EEAAB700730}"/>
                </a:ext>
              </a:extLst>
            </p:cNvPr>
            <p:cNvSpPr txBox="1"/>
            <p:nvPr/>
          </p:nvSpPr>
          <p:spPr>
            <a:xfrm>
              <a:off x="9990668" y="4684829"/>
              <a:ext cx="1701801" cy="523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91425" anchor="b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EA4"/>
                </a:buClr>
                <a:buSzPts val="2800"/>
                <a:buFont typeface="Arial"/>
                <a:buNone/>
                <a:tabLst/>
                <a:defRPr/>
              </a:pPr>
              <a:r>
                <a:rPr lang="he-IL" sz="1400" b="1" dirty="0">
                  <a:solidFill>
                    <a:srgbClr val="4B4B4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במ"י (</a:t>
              </a:r>
              <a:r>
                <a:rPr lang="en-US" sz="1400" b="1" dirty="0">
                  <a:solidFill>
                    <a:srgbClr val="4B4B4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GAI</a:t>
              </a:r>
              <a:r>
                <a:rPr lang="he-IL" sz="1400" b="1" dirty="0">
                  <a:solidFill>
                    <a:srgbClr val="4B4B4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) תחליף את עבודתם</a:t>
              </a:r>
              <a:endPara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7" name="Google Shape;1392;p103">
              <a:extLst>
                <a:ext uri="{FF2B5EF4-FFF2-40B4-BE49-F238E27FC236}">
                  <a16:creationId xmlns:a16="http://schemas.microsoft.com/office/drawing/2014/main" id="{BBAD305B-3CD0-05F7-C21D-1ABB6EFDDFB7}"/>
                </a:ext>
              </a:extLst>
            </p:cNvPr>
            <p:cNvSpPr txBox="1"/>
            <p:nvPr/>
          </p:nvSpPr>
          <p:spPr>
            <a:xfrm>
              <a:off x="10367436" y="2615182"/>
              <a:ext cx="948265" cy="523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91425" anchor="b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EA4"/>
                </a:buClr>
                <a:buSzPts val="2800"/>
                <a:buFont typeface="Arial"/>
                <a:buNone/>
                <a:tabLst/>
                <a:defRPr/>
              </a:pPr>
              <a:r>
                <a:rPr lang="he-IL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20%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688" name="קבוצה 687">
            <a:extLst>
              <a:ext uri="{FF2B5EF4-FFF2-40B4-BE49-F238E27FC236}">
                <a16:creationId xmlns:a16="http://schemas.microsoft.com/office/drawing/2014/main" id="{A52C278C-23F4-D87C-D27D-358CD64EC575}"/>
              </a:ext>
            </a:extLst>
          </p:cNvPr>
          <p:cNvGrpSpPr/>
          <p:nvPr/>
        </p:nvGrpSpPr>
        <p:grpSpPr>
          <a:xfrm>
            <a:off x="4439894" y="3357167"/>
            <a:ext cx="1613602" cy="2808296"/>
            <a:chOff x="4385464" y="2615182"/>
            <a:chExt cx="1613602" cy="2808296"/>
          </a:xfrm>
        </p:grpSpPr>
        <p:grpSp>
          <p:nvGrpSpPr>
            <p:cNvPr id="689" name="קבוצה 688">
              <a:extLst>
                <a:ext uri="{FF2B5EF4-FFF2-40B4-BE49-F238E27FC236}">
                  <a16:creationId xmlns:a16="http://schemas.microsoft.com/office/drawing/2014/main" id="{BF4F8B6B-A4C9-42B8-7A09-49902002F113}"/>
                </a:ext>
              </a:extLst>
            </p:cNvPr>
            <p:cNvGrpSpPr/>
            <p:nvPr/>
          </p:nvGrpSpPr>
          <p:grpSpPr>
            <a:xfrm>
              <a:off x="4524936" y="3151972"/>
              <a:ext cx="1440335" cy="1431131"/>
              <a:chOff x="5375832" y="4057904"/>
              <a:chExt cx="1440335" cy="1431131"/>
            </a:xfrm>
          </p:grpSpPr>
          <p:grpSp>
            <p:nvGrpSpPr>
              <p:cNvPr id="692" name="קבוצה 691">
                <a:extLst>
                  <a:ext uri="{FF2B5EF4-FFF2-40B4-BE49-F238E27FC236}">
                    <a16:creationId xmlns:a16="http://schemas.microsoft.com/office/drawing/2014/main" id="{322D6AFD-663C-521E-C591-8C791B0B3EBF}"/>
                  </a:ext>
                </a:extLst>
              </p:cNvPr>
              <p:cNvGrpSpPr/>
              <p:nvPr/>
            </p:nvGrpSpPr>
            <p:grpSpPr>
              <a:xfrm>
                <a:off x="5375832" y="4057904"/>
                <a:ext cx="1440335" cy="118800"/>
                <a:chOff x="8599200" y="2220640"/>
                <a:chExt cx="1440335" cy="118800"/>
              </a:xfrm>
            </p:grpSpPr>
            <p:sp>
              <p:nvSpPr>
                <p:cNvPr id="792" name="אליפסה 791">
                  <a:extLst>
                    <a:ext uri="{FF2B5EF4-FFF2-40B4-BE49-F238E27FC236}">
                      <a16:creationId xmlns:a16="http://schemas.microsoft.com/office/drawing/2014/main" id="{25C36BBA-B6D5-25F2-58CA-A01FEF7BC1A1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3" name="אליפסה 792">
                  <a:extLst>
                    <a:ext uri="{FF2B5EF4-FFF2-40B4-BE49-F238E27FC236}">
                      <a16:creationId xmlns:a16="http://schemas.microsoft.com/office/drawing/2014/main" id="{2E43FE3D-6998-13C8-8DBD-0329D25CA84B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4" name="אליפסה 793">
                  <a:extLst>
                    <a:ext uri="{FF2B5EF4-FFF2-40B4-BE49-F238E27FC236}">
                      <a16:creationId xmlns:a16="http://schemas.microsoft.com/office/drawing/2014/main" id="{A26E08CC-5B52-19AA-A177-2CDBC93FDFF7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5" name="אליפסה 794">
                  <a:extLst>
                    <a:ext uri="{FF2B5EF4-FFF2-40B4-BE49-F238E27FC236}">
                      <a16:creationId xmlns:a16="http://schemas.microsoft.com/office/drawing/2014/main" id="{F3BDEAE9-B3F6-6200-3D78-7C262A5266C2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6" name="אליפסה 795">
                  <a:extLst>
                    <a:ext uri="{FF2B5EF4-FFF2-40B4-BE49-F238E27FC236}">
                      <a16:creationId xmlns:a16="http://schemas.microsoft.com/office/drawing/2014/main" id="{5A0DC50E-0DB4-09DC-9130-BE82CC7440E0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7" name="אליפסה 796">
                  <a:extLst>
                    <a:ext uri="{FF2B5EF4-FFF2-40B4-BE49-F238E27FC236}">
                      <a16:creationId xmlns:a16="http://schemas.microsoft.com/office/drawing/2014/main" id="{2D0BFA97-F27C-F9DE-1861-D53431C65151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8" name="אליפסה 797">
                  <a:extLst>
                    <a:ext uri="{FF2B5EF4-FFF2-40B4-BE49-F238E27FC236}">
                      <a16:creationId xmlns:a16="http://schemas.microsoft.com/office/drawing/2014/main" id="{238C2111-B9B5-24EE-2E9A-0A288EA7218A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9" name="אליפסה 798">
                  <a:extLst>
                    <a:ext uri="{FF2B5EF4-FFF2-40B4-BE49-F238E27FC236}">
                      <a16:creationId xmlns:a16="http://schemas.microsoft.com/office/drawing/2014/main" id="{BC44365B-AC02-350F-1747-E5EA929BF65A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00" name="אליפסה 799">
                  <a:extLst>
                    <a:ext uri="{FF2B5EF4-FFF2-40B4-BE49-F238E27FC236}">
                      <a16:creationId xmlns:a16="http://schemas.microsoft.com/office/drawing/2014/main" id="{1D38E105-1229-3B10-C0FB-D55551B7E93B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01" name="אליפסה 800">
                  <a:extLst>
                    <a:ext uri="{FF2B5EF4-FFF2-40B4-BE49-F238E27FC236}">
                      <a16:creationId xmlns:a16="http://schemas.microsoft.com/office/drawing/2014/main" id="{40350579-2524-795A-BF23-7892D6EB47CC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3" name="קבוצה 692">
                <a:extLst>
                  <a:ext uri="{FF2B5EF4-FFF2-40B4-BE49-F238E27FC236}">
                    <a16:creationId xmlns:a16="http://schemas.microsoft.com/office/drawing/2014/main" id="{D5D035E6-DA42-EBFC-F5A1-6A1F07566A0C}"/>
                  </a:ext>
                </a:extLst>
              </p:cNvPr>
              <p:cNvGrpSpPr/>
              <p:nvPr/>
            </p:nvGrpSpPr>
            <p:grpSpPr>
              <a:xfrm>
                <a:off x="5375832" y="4203719"/>
                <a:ext cx="1440335" cy="118800"/>
                <a:chOff x="8599200" y="2220640"/>
                <a:chExt cx="1440335" cy="118800"/>
              </a:xfrm>
            </p:grpSpPr>
            <p:sp>
              <p:nvSpPr>
                <p:cNvPr id="782" name="אליפסה 781">
                  <a:extLst>
                    <a:ext uri="{FF2B5EF4-FFF2-40B4-BE49-F238E27FC236}">
                      <a16:creationId xmlns:a16="http://schemas.microsoft.com/office/drawing/2014/main" id="{AD8CEEEF-B3E9-67C0-70AB-31481E8DA9A3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3" name="אליפסה 782">
                  <a:extLst>
                    <a:ext uri="{FF2B5EF4-FFF2-40B4-BE49-F238E27FC236}">
                      <a16:creationId xmlns:a16="http://schemas.microsoft.com/office/drawing/2014/main" id="{6735A108-B66C-AFEF-E5F4-38918FC3AB8F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4" name="אליפסה 783">
                  <a:extLst>
                    <a:ext uri="{FF2B5EF4-FFF2-40B4-BE49-F238E27FC236}">
                      <a16:creationId xmlns:a16="http://schemas.microsoft.com/office/drawing/2014/main" id="{A126FE42-FD7F-E81E-1DAA-864A2A82B051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5" name="אליפסה 784">
                  <a:extLst>
                    <a:ext uri="{FF2B5EF4-FFF2-40B4-BE49-F238E27FC236}">
                      <a16:creationId xmlns:a16="http://schemas.microsoft.com/office/drawing/2014/main" id="{65C704C9-1686-43C2-3C62-BBE146185E48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6" name="אליפסה 785">
                  <a:extLst>
                    <a:ext uri="{FF2B5EF4-FFF2-40B4-BE49-F238E27FC236}">
                      <a16:creationId xmlns:a16="http://schemas.microsoft.com/office/drawing/2014/main" id="{179681DE-7B66-9821-ED0C-82D2E9E38593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7" name="אליפסה 786">
                  <a:extLst>
                    <a:ext uri="{FF2B5EF4-FFF2-40B4-BE49-F238E27FC236}">
                      <a16:creationId xmlns:a16="http://schemas.microsoft.com/office/drawing/2014/main" id="{12B5D5E7-CF0C-DDF8-F1E1-23EAC96EB623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8" name="אליפסה 787">
                  <a:extLst>
                    <a:ext uri="{FF2B5EF4-FFF2-40B4-BE49-F238E27FC236}">
                      <a16:creationId xmlns:a16="http://schemas.microsoft.com/office/drawing/2014/main" id="{8B409ECE-3CA3-9DEF-6CD2-1A867AA9F2EF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9" name="אליפסה 788">
                  <a:extLst>
                    <a:ext uri="{FF2B5EF4-FFF2-40B4-BE49-F238E27FC236}">
                      <a16:creationId xmlns:a16="http://schemas.microsoft.com/office/drawing/2014/main" id="{272DECCE-0D0C-AF85-1B58-3BADA1F93CAE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0" name="אליפסה 789">
                  <a:extLst>
                    <a:ext uri="{FF2B5EF4-FFF2-40B4-BE49-F238E27FC236}">
                      <a16:creationId xmlns:a16="http://schemas.microsoft.com/office/drawing/2014/main" id="{2E982746-6E7E-C0F1-B674-8E0B802A3CE4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1" name="אליפסה 790">
                  <a:extLst>
                    <a:ext uri="{FF2B5EF4-FFF2-40B4-BE49-F238E27FC236}">
                      <a16:creationId xmlns:a16="http://schemas.microsoft.com/office/drawing/2014/main" id="{5296C373-9630-4645-718A-9D657C3F9682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4" name="קבוצה 693">
                <a:extLst>
                  <a:ext uri="{FF2B5EF4-FFF2-40B4-BE49-F238E27FC236}">
                    <a16:creationId xmlns:a16="http://schemas.microsoft.com/office/drawing/2014/main" id="{488C4854-D2B1-8B88-5ED2-BADDFD04E25E}"/>
                  </a:ext>
                </a:extLst>
              </p:cNvPr>
              <p:cNvGrpSpPr/>
              <p:nvPr/>
            </p:nvGrpSpPr>
            <p:grpSpPr>
              <a:xfrm>
                <a:off x="5375832" y="4349534"/>
                <a:ext cx="1440335" cy="118800"/>
                <a:chOff x="8599200" y="2220640"/>
                <a:chExt cx="1440335" cy="118800"/>
              </a:xfrm>
            </p:grpSpPr>
            <p:sp>
              <p:nvSpPr>
                <p:cNvPr id="772" name="אליפסה 771">
                  <a:extLst>
                    <a:ext uri="{FF2B5EF4-FFF2-40B4-BE49-F238E27FC236}">
                      <a16:creationId xmlns:a16="http://schemas.microsoft.com/office/drawing/2014/main" id="{8B606730-9C50-AB15-077F-E798BC8ED068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3" name="אליפסה 772">
                  <a:extLst>
                    <a:ext uri="{FF2B5EF4-FFF2-40B4-BE49-F238E27FC236}">
                      <a16:creationId xmlns:a16="http://schemas.microsoft.com/office/drawing/2014/main" id="{27BF57F8-84AD-EC20-BF24-91FDD0E9B9D5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4" name="אליפסה 773">
                  <a:extLst>
                    <a:ext uri="{FF2B5EF4-FFF2-40B4-BE49-F238E27FC236}">
                      <a16:creationId xmlns:a16="http://schemas.microsoft.com/office/drawing/2014/main" id="{37554B7C-8340-190C-9B20-A5D67541CDE6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5" name="אליפסה 774">
                  <a:extLst>
                    <a:ext uri="{FF2B5EF4-FFF2-40B4-BE49-F238E27FC236}">
                      <a16:creationId xmlns:a16="http://schemas.microsoft.com/office/drawing/2014/main" id="{4941E3AB-ABB2-E804-7C50-1D8AF8AABD77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6" name="אליפסה 775">
                  <a:extLst>
                    <a:ext uri="{FF2B5EF4-FFF2-40B4-BE49-F238E27FC236}">
                      <a16:creationId xmlns:a16="http://schemas.microsoft.com/office/drawing/2014/main" id="{5F78CD1E-A32A-6182-3ADD-D87BE67962BB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7" name="אליפסה 776">
                  <a:extLst>
                    <a:ext uri="{FF2B5EF4-FFF2-40B4-BE49-F238E27FC236}">
                      <a16:creationId xmlns:a16="http://schemas.microsoft.com/office/drawing/2014/main" id="{1E810E3D-B792-D13F-55CF-B148BDF2E196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8" name="אליפסה 777">
                  <a:extLst>
                    <a:ext uri="{FF2B5EF4-FFF2-40B4-BE49-F238E27FC236}">
                      <a16:creationId xmlns:a16="http://schemas.microsoft.com/office/drawing/2014/main" id="{40E9F392-5460-DE03-C2CC-6A299FEC3C71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9" name="אליפסה 778">
                  <a:extLst>
                    <a:ext uri="{FF2B5EF4-FFF2-40B4-BE49-F238E27FC236}">
                      <a16:creationId xmlns:a16="http://schemas.microsoft.com/office/drawing/2014/main" id="{C8408E8D-8303-D169-7D6A-23549704BF34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0" name="אליפסה 779">
                  <a:extLst>
                    <a:ext uri="{FF2B5EF4-FFF2-40B4-BE49-F238E27FC236}">
                      <a16:creationId xmlns:a16="http://schemas.microsoft.com/office/drawing/2014/main" id="{D0D6786F-7183-2EFD-CE66-AB41EAEA4B1C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1" name="אליפסה 780">
                  <a:extLst>
                    <a:ext uri="{FF2B5EF4-FFF2-40B4-BE49-F238E27FC236}">
                      <a16:creationId xmlns:a16="http://schemas.microsoft.com/office/drawing/2014/main" id="{0573370C-ED84-87AD-D1D2-FD6CF10F6979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5" name="קבוצה 694">
                <a:extLst>
                  <a:ext uri="{FF2B5EF4-FFF2-40B4-BE49-F238E27FC236}">
                    <a16:creationId xmlns:a16="http://schemas.microsoft.com/office/drawing/2014/main" id="{CE743277-E73D-1935-3678-032FA9ACBC1B}"/>
                  </a:ext>
                </a:extLst>
              </p:cNvPr>
              <p:cNvGrpSpPr/>
              <p:nvPr/>
            </p:nvGrpSpPr>
            <p:grpSpPr>
              <a:xfrm>
                <a:off x="5375832" y="4495349"/>
                <a:ext cx="1440335" cy="118800"/>
                <a:chOff x="8599200" y="2220640"/>
                <a:chExt cx="1440335" cy="118800"/>
              </a:xfrm>
            </p:grpSpPr>
            <p:sp>
              <p:nvSpPr>
                <p:cNvPr id="762" name="אליפסה 761">
                  <a:extLst>
                    <a:ext uri="{FF2B5EF4-FFF2-40B4-BE49-F238E27FC236}">
                      <a16:creationId xmlns:a16="http://schemas.microsoft.com/office/drawing/2014/main" id="{F7B4F00E-A9F1-0D26-9B75-F2441FE292B5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3" name="אליפסה 762">
                  <a:extLst>
                    <a:ext uri="{FF2B5EF4-FFF2-40B4-BE49-F238E27FC236}">
                      <a16:creationId xmlns:a16="http://schemas.microsoft.com/office/drawing/2014/main" id="{3EA19459-AB2E-E9CB-9DC1-E012BBEDA5BB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4" name="אליפסה 763">
                  <a:extLst>
                    <a:ext uri="{FF2B5EF4-FFF2-40B4-BE49-F238E27FC236}">
                      <a16:creationId xmlns:a16="http://schemas.microsoft.com/office/drawing/2014/main" id="{14402840-D69A-E7E5-5403-A1D2F769A058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5" name="אליפסה 764">
                  <a:extLst>
                    <a:ext uri="{FF2B5EF4-FFF2-40B4-BE49-F238E27FC236}">
                      <a16:creationId xmlns:a16="http://schemas.microsoft.com/office/drawing/2014/main" id="{DC5AE026-A316-2238-44F6-6AD7981473A8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6" name="אליפסה 765">
                  <a:extLst>
                    <a:ext uri="{FF2B5EF4-FFF2-40B4-BE49-F238E27FC236}">
                      <a16:creationId xmlns:a16="http://schemas.microsoft.com/office/drawing/2014/main" id="{E7949870-449E-0487-FC0C-2C963E853844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7" name="אליפסה 766">
                  <a:extLst>
                    <a:ext uri="{FF2B5EF4-FFF2-40B4-BE49-F238E27FC236}">
                      <a16:creationId xmlns:a16="http://schemas.microsoft.com/office/drawing/2014/main" id="{9B6CBBA6-8B6B-F982-CFAA-A2E24438934F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8" name="אליפסה 767">
                  <a:extLst>
                    <a:ext uri="{FF2B5EF4-FFF2-40B4-BE49-F238E27FC236}">
                      <a16:creationId xmlns:a16="http://schemas.microsoft.com/office/drawing/2014/main" id="{34077000-5F38-FB9D-12CD-9A23A5C1B012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9" name="אליפסה 768">
                  <a:extLst>
                    <a:ext uri="{FF2B5EF4-FFF2-40B4-BE49-F238E27FC236}">
                      <a16:creationId xmlns:a16="http://schemas.microsoft.com/office/drawing/2014/main" id="{C4A5D51F-C4EE-1319-1BA9-590B4266D121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0" name="אליפסה 769">
                  <a:extLst>
                    <a:ext uri="{FF2B5EF4-FFF2-40B4-BE49-F238E27FC236}">
                      <a16:creationId xmlns:a16="http://schemas.microsoft.com/office/drawing/2014/main" id="{245B883E-3ED4-62FE-7523-26AA10738086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71" name="אליפסה 770">
                  <a:extLst>
                    <a:ext uri="{FF2B5EF4-FFF2-40B4-BE49-F238E27FC236}">
                      <a16:creationId xmlns:a16="http://schemas.microsoft.com/office/drawing/2014/main" id="{32B530D2-DB25-B3A2-AC73-4BD224A933B4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6" name="קבוצה 695">
                <a:extLst>
                  <a:ext uri="{FF2B5EF4-FFF2-40B4-BE49-F238E27FC236}">
                    <a16:creationId xmlns:a16="http://schemas.microsoft.com/office/drawing/2014/main" id="{97874EAE-E920-062B-1C02-4910382D14E0}"/>
                  </a:ext>
                </a:extLst>
              </p:cNvPr>
              <p:cNvGrpSpPr/>
              <p:nvPr/>
            </p:nvGrpSpPr>
            <p:grpSpPr>
              <a:xfrm>
                <a:off x="5375832" y="4641164"/>
                <a:ext cx="1440335" cy="118800"/>
                <a:chOff x="8599200" y="2220640"/>
                <a:chExt cx="1440335" cy="118800"/>
              </a:xfrm>
            </p:grpSpPr>
            <p:sp>
              <p:nvSpPr>
                <p:cNvPr id="752" name="אליפסה 751">
                  <a:extLst>
                    <a:ext uri="{FF2B5EF4-FFF2-40B4-BE49-F238E27FC236}">
                      <a16:creationId xmlns:a16="http://schemas.microsoft.com/office/drawing/2014/main" id="{DE6C4D2A-2AEC-435A-A375-1F983D298071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3" name="אליפסה 752">
                  <a:extLst>
                    <a:ext uri="{FF2B5EF4-FFF2-40B4-BE49-F238E27FC236}">
                      <a16:creationId xmlns:a16="http://schemas.microsoft.com/office/drawing/2014/main" id="{61CFBA4C-B6FD-E365-D862-6C2BD8C2DE10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4" name="אליפסה 753">
                  <a:extLst>
                    <a:ext uri="{FF2B5EF4-FFF2-40B4-BE49-F238E27FC236}">
                      <a16:creationId xmlns:a16="http://schemas.microsoft.com/office/drawing/2014/main" id="{013B1CE7-4ED9-FAD1-8848-43A73B6DE6D7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5" name="אליפסה 754">
                  <a:extLst>
                    <a:ext uri="{FF2B5EF4-FFF2-40B4-BE49-F238E27FC236}">
                      <a16:creationId xmlns:a16="http://schemas.microsoft.com/office/drawing/2014/main" id="{535C5FD4-B9D1-EA94-35B3-3C6CFC154A13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6" name="אליפסה 755">
                  <a:extLst>
                    <a:ext uri="{FF2B5EF4-FFF2-40B4-BE49-F238E27FC236}">
                      <a16:creationId xmlns:a16="http://schemas.microsoft.com/office/drawing/2014/main" id="{D773A9E7-46F9-A868-A1D7-8711E5D9973A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7" name="אליפסה 756">
                  <a:extLst>
                    <a:ext uri="{FF2B5EF4-FFF2-40B4-BE49-F238E27FC236}">
                      <a16:creationId xmlns:a16="http://schemas.microsoft.com/office/drawing/2014/main" id="{41930643-561A-C7A8-4A14-3CB31A85C27D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8" name="אליפסה 757">
                  <a:extLst>
                    <a:ext uri="{FF2B5EF4-FFF2-40B4-BE49-F238E27FC236}">
                      <a16:creationId xmlns:a16="http://schemas.microsoft.com/office/drawing/2014/main" id="{63FB5816-32D3-81FC-24BF-B7847D61A8C8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9" name="אליפסה 758">
                  <a:extLst>
                    <a:ext uri="{FF2B5EF4-FFF2-40B4-BE49-F238E27FC236}">
                      <a16:creationId xmlns:a16="http://schemas.microsoft.com/office/drawing/2014/main" id="{916D23FE-4E88-DAE7-82AD-973755834C43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0" name="אליפסה 759">
                  <a:extLst>
                    <a:ext uri="{FF2B5EF4-FFF2-40B4-BE49-F238E27FC236}">
                      <a16:creationId xmlns:a16="http://schemas.microsoft.com/office/drawing/2014/main" id="{B2F18AD7-728A-D19C-2F5C-2CFD55056233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1" name="אליפסה 760">
                  <a:extLst>
                    <a:ext uri="{FF2B5EF4-FFF2-40B4-BE49-F238E27FC236}">
                      <a16:creationId xmlns:a16="http://schemas.microsoft.com/office/drawing/2014/main" id="{9D3701B0-96AE-E002-1618-DA4F54219E52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7" name="קבוצה 696">
                <a:extLst>
                  <a:ext uri="{FF2B5EF4-FFF2-40B4-BE49-F238E27FC236}">
                    <a16:creationId xmlns:a16="http://schemas.microsoft.com/office/drawing/2014/main" id="{83E4F4E0-4977-E430-5CD0-9BD01D96D7A4}"/>
                  </a:ext>
                </a:extLst>
              </p:cNvPr>
              <p:cNvGrpSpPr/>
              <p:nvPr/>
            </p:nvGrpSpPr>
            <p:grpSpPr>
              <a:xfrm>
                <a:off x="5375832" y="4786979"/>
                <a:ext cx="1440335" cy="118800"/>
                <a:chOff x="8599200" y="2220640"/>
                <a:chExt cx="1440335" cy="118800"/>
              </a:xfrm>
              <a:solidFill>
                <a:srgbClr val="CCCCCC"/>
              </a:solidFill>
            </p:grpSpPr>
            <p:sp>
              <p:nvSpPr>
                <p:cNvPr id="742" name="אליפסה 741">
                  <a:extLst>
                    <a:ext uri="{FF2B5EF4-FFF2-40B4-BE49-F238E27FC236}">
                      <a16:creationId xmlns:a16="http://schemas.microsoft.com/office/drawing/2014/main" id="{38948563-32DC-687A-1FF4-4FF4A6732133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3" name="אליפסה 742">
                  <a:extLst>
                    <a:ext uri="{FF2B5EF4-FFF2-40B4-BE49-F238E27FC236}">
                      <a16:creationId xmlns:a16="http://schemas.microsoft.com/office/drawing/2014/main" id="{03127ABD-BC49-9465-37AB-59C7D681CF86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4" name="אליפסה 743">
                  <a:extLst>
                    <a:ext uri="{FF2B5EF4-FFF2-40B4-BE49-F238E27FC236}">
                      <a16:creationId xmlns:a16="http://schemas.microsoft.com/office/drawing/2014/main" id="{B994BCE1-36C6-1271-A518-08008FAF24CC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5" name="אליפסה 744">
                  <a:extLst>
                    <a:ext uri="{FF2B5EF4-FFF2-40B4-BE49-F238E27FC236}">
                      <a16:creationId xmlns:a16="http://schemas.microsoft.com/office/drawing/2014/main" id="{9C4DD672-5A1E-31E8-AFB3-AB4FF4D1D7BD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6" name="אליפסה 745">
                  <a:extLst>
                    <a:ext uri="{FF2B5EF4-FFF2-40B4-BE49-F238E27FC236}">
                      <a16:creationId xmlns:a16="http://schemas.microsoft.com/office/drawing/2014/main" id="{047FCF2C-EE16-3ED8-420D-BD9D4C722A08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7" name="אליפסה 746">
                  <a:extLst>
                    <a:ext uri="{FF2B5EF4-FFF2-40B4-BE49-F238E27FC236}">
                      <a16:creationId xmlns:a16="http://schemas.microsoft.com/office/drawing/2014/main" id="{63398B1B-D52B-84E1-F14B-227826FE204F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8" name="אליפסה 747">
                  <a:extLst>
                    <a:ext uri="{FF2B5EF4-FFF2-40B4-BE49-F238E27FC236}">
                      <a16:creationId xmlns:a16="http://schemas.microsoft.com/office/drawing/2014/main" id="{9805DD92-4AE4-8BF3-ED6A-F2C4AA7BAC5A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9" name="אליפסה 748">
                  <a:extLst>
                    <a:ext uri="{FF2B5EF4-FFF2-40B4-BE49-F238E27FC236}">
                      <a16:creationId xmlns:a16="http://schemas.microsoft.com/office/drawing/2014/main" id="{84351C61-99F3-17EC-AEC7-D6012905D8C1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0" name="אליפסה 749">
                  <a:extLst>
                    <a:ext uri="{FF2B5EF4-FFF2-40B4-BE49-F238E27FC236}">
                      <a16:creationId xmlns:a16="http://schemas.microsoft.com/office/drawing/2014/main" id="{FFEEC2D6-4191-E4DB-17F3-C2282545BB2B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1" name="אליפסה 750">
                  <a:extLst>
                    <a:ext uri="{FF2B5EF4-FFF2-40B4-BE49-F238E27FC236}">
                      <a16:creationId xmlns:a16="http://schemas.microsoft.com/office/drawing/2014/main" id="{FB89EE84-3D67-B274-8E77-C5DB9FBA111F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8" name="קבוצה 697">
                <a:extLst>
                  <a:ext uri="{FF2B5EF4-FFF2-40B4-BE49-F238E27FC236}">
                    <a16:creationId xmlns:a16="http://schemas.microsoft.com/office/drawing/2014/main" id="{8081F0CD-C3C8-6B24-430E-AFF8E60A2FCA}"/>
                  </a:ext>
                </a:extLst>
              </p:cNvPr>
              <p:cNvGrpSpPr/>
              <p:nvPr/>
            </p:nvGrpSpPr>
            <p:grpSpPr>
              <a:xfrm>
                <a:off x="5375832" y="4932794"/>
                <a:ext cx="1440335" cy="118800"/>
                <a:chOff x="8599200" y="2220640"/>
                <a:chExt cx="1440335" cy="118800"/>
              </a:xfrm>
              <a:solidFill>
                <a:srgbClr val="CCCCCC"/>
              </a:solidFill>
            </p:grpSpPr>
            <p:sp>
              <p:nvSpPr>
                <p:cNvPr id="732" name="אליפסה 731">
                  <a:extLst>
                    <a:ext uri="{FF2B5EF4-FFF2-40B4-BE49-F238E27FC236}">
                      <a16:creationId xmlns:a16="http://schemas.microsoft.com/office/drawing/2014/main" id="{95B94F68-AC21-8571-D9DD-4D2F4006EF52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3" name="אליפסה 732">
                  <a:extLst>
                    <a:ext uri="{FF2B5EF4-FFF2-40B4-BE49-F238E27FC236}">
                      <a16:creationId xmlns:a16="http://schemas.microsoft.com/office/drawing/2014/main" id="{003173AA-A5D0-7CAF-9291-C822914FB59D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4" name="אליפסה 733">
                  <a:extLst>
                    <a:ext uri="{FF2B5EF4-FFF2-40B4-BE49-F238E27FC236}">
                      <a16:creationId xmlns:a16="http://schemas.microsoft.com/office/drawing/2014/main" id="{C82ABF7C-27A5-2A4E-EF07-2DF4C6A5D1D7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5" name="אליפסה 734">
                  <a:extLst>
                    <a:ext uri="{FF2B5EF4-FFF2-40B4-BE49-F238E27FC236}">
                      <a16:creationId xmlns:a16="http://schemas.microsoft.com/office/drawing/2014/main" id="{28423589-6097-02D8-6A77-D95D7899B581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6" name="אליפסה 735">
                  <a:extLst>
                    <a:ext uri="{FF2B5EF4-FFF2-40B4-BE49-F238E27FC236}">
                      <a16:creationId xmlns:a16="http://schemas.microsoft.com/office/drawing/2014/main" id="{A3BB2C87-C451-E160-A5B8-D0AC3A9D7542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7" name="אליפסה 736">
                  <a:extLst>
                    <a:ext uri="{FF2B5EF4-FFF2-40B4-BE49-F238E27FC236}">
                      <a16:creationId xmlns:a16="http://schemas.microsoft.com/office/drawing/2014/main" id="{590AF330-314A-EC85-9315-888A233F7814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8" name="אליפסה 737">
                  <a:extLst>
                    <a:ext uri="{FF2B5EF4-FFF2-40B4-BE49-F238E27FC236}">
                      <a16:creationId xmlns:a16="http://schemas.microsoft.com/office/drawing/2014/main" id="{70817EBB-C076-8436-E418-F6022543277C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9" name="אליפסה 738">
                  <a:extLst>
                    <a:ext uri="{FF2B5EF4-FFF2-40B4-BE49-F238E27FC236}">
                      <a16:creationId xmlns:a16="http://schemas.microsoft.com/office/drawing/2014/main" id="{00CE20D6-906E-D54F-B8B4-F115FFA3EF9E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0" name="אליפסה 739">
                  <a:extLst>
                    <a:ext uri="{FF2B5EF4-FFF2-40B4-BE49-F238E27FC236}">
                      <a16:creationId xmlns:a16="http://schemas.microsoft.com/office/drawing/2014/main" id="{81F6949F-E395-0F79-221B-54A37111A954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1" name="אליפסה 740">
                  <a:extLst>
                    <a:ext uri="{FF2B5EF4-FFF2-40B4-BE49-F238E27FC236}">
                      <a16:creationId xmlns:a16="http://schemas.microsoft.com/office/drawing/2014/main" id="{40DA1BAD-E56E-0A8A-7266-9C1CC09EA8EC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9" name="קבוצה 698">
                <a:extLst>
                  <a:ext uri="{FF2B5EF4-FFF2-40B4-BE49-F238E27FC236}">
                    <a16:creationId xmlns:a16="http://schemas.microsoft.com/office/drawing/2014/main" id="{9A87ACE3-2041-2A48-1A07-D1825C060BC1}"/>
                  </a:ext>
                </a:extLst>
              </p:cNvPr>
              <p:cNvGrpSpPr/>
              <p:nvPr/>
            </p:nvGrpSpPr>
            <p:grpSpPr>
              <a:xfrm>
                <a:off x="5375832" y="5078609"/>
                <a:ext cx="1440335" cy="118800"/>
                <a:chOff x="8599200" y="2220640"/>
                <a:chExt cx="1440335" cy="118800"/>
              </a:xfrm>
              <a:solidFill>
                <a:srgbClr val="CCCCCC"/>
              </a:solidFill>
            </p:grpSpPr>
            <p:sp>
              <p:nvSpPr>
                <p:cNvPr id="722" name="אליפסה 721">
                  <a:extLst>
                    <a:ext uri="{FF2B5EF4-FFF2-40B4-BE49-F238E27FC236}">
                      <a16:creationId xmlns:a16="http://schemas.microsoft.com/office/drawing/2014/main" id="{3EF38001-59F9-3370-E2C9-849DCAD0DC5B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3" name="אליפסה 722">
                  <a:extLst>
                    <a:ext uri="{FF2B5EF4-FFF2-40B4-BE49-F238E27FC236}">
                      <a16:creationId xmlns:a16="http://schemas.microsoft.com/office/drawing/2014/main" id="{93CC7BED-7C36-DE29-FCA2-A4E81E882189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4" name="אליפסה 723">
                  <a:extLst>
                    <a:ext uri="{FF2B5EF4-FFF2-40B4-BE49-F238E27FC236}">
                      <a16:creationId xmlns:a16="http://schemas.microsoft.com/office/drawing/2014/main" id="{D4EE605A-2A3B-A145-FD0C-448FEE0A0C93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5" name="אליפסה 724">
                  <a:extLst>
                    <a:ext uri="{FF2B5EF4-FFF2-40B4-BE49-F238E27FC236}">
                      <a16:creationId xmlns:a16="http://schemas.microsoft.com/office/drawing/2014/main" id="{7B0228A3-F453-313B-FCB3-BB154BC08FF2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6" name="אליפסה 725">
                  <a:extLst>
                    <a:ext uri="{FF2B5EF4-FFF2-40B4-BE49-F238E27FC236}">
                      <a16:creationId xmlns:a16="http://schemas.microsoft.com/office/drawing/2014/main" id="{33EE7616-1F76-AA6E-F12A-058AA6273E59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7" name="אליפסה 726">
                  <a:extLst>
                    <a:ext uri="{FF2B5EF4-FFF2-40B4-BE49-F238E27FC236}">
                      <a16:creationId xmlns:a16="http://schemas.microsoft.com/office/drawing/2014/main" id="{F762C981-28A3-C52A-0A77-6122FAB4AD52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8" name="אליפסה 727">
                  <a:extLst>
                    <a:ext uri="{FF2B5EF4-FFF2-40B4-BE49-F238E27FC236}">
                      <a16:creationId xmlns:a16="http://schemas.microsoft.com/office/drawing/2014/main" id="{63AF9A1C-16A5-085B-BC44-53EFD3FA3B44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9" name="אליפסה 728">
                  <a:extLst>
                    <a:ext uri="{FF2B5EF4-FFF2-40B4-BE49-F238E27FC236}">
                      <a16:creationId xmlns:a16="http://schemas.microsoft.com/office/drawing/2014/main" id="{2128D4D8-3E69-42CC-8BE0-26E1319ADCB5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0" name="אליפסה 729">
                  <a:extLst>
                    <a:ext uri="{FF2B5EF4-FFF2-40B4-BE49-F238E27FC236}">
                      <a16:creationId xmlns:a16="http://schemas.microsoft.com/office/drawing/2014/main" id="{FB4CEAB7-FB3A-34D7-6D3B-95CA04518021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1" name="אליפסה 730">
                  <a:extLst>
                    <a:ext uri="{FF2B5EF4-FFF2-40B4-BE49-F238E27FC236}">
                      <a16:creationId xmlns:a16="http://schemas.microsoft.com/office/drawing/2014/main" id="{5655E93A-224B-31A9-732A-50DE37967931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00" name="קבוצה 699">
                <a:extLst>
                  <a:ext uri="{FF2B5EF4-FFF2-40B4-BE49-F238E27FC236}">
                    <a16:creationId xmlns:a16="http://schemas.microsoft.com/office/drawing/2014/main" id="{2BC89AE9-F116-E0D8-F683-C736F5E300B7}"/>
                  </a:ext>
                </a:extLst>
              </p:cNvPr>
              <p:cNvGrpSpPr/>
              <p:nvPr/>
            </p:nvGrpSpPr>
            <p:grpSpPr>
              <a:xfrm>
                <a:off x="5375832" y="5224424"/>
                <a:ext cx="1440335" cy="118800"/>
                <a:chOff x="8599200" y="2220640"/>
                <a:chExt cx="1440335" cy="118800"/>
              </a:xfrm>
              <a:solidFill>
                <a:srgbClr val="00A9F4"/>
              </a:solidFill>
            </p:grpSpPr>
            <p:sp>
              <p:nvSpPr>
                <p:cNvPr id="712" name="אליפסה 711">
                  <a:extLst>
                    <a:ext uri="{FF2B5EF4-FFF2-40B4-BE49-F238E27FC236}">
                      <a16:creationId xmlns:a16="http://schemas.microsoft.com/office/drawing/2014/main" id="{8B4527DE-830C-8E06-0B4C-646622DE2C49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3" name="אליפסה 712">
                  <a:extLst>
                    <a:ext uri="{FF2B5EF4-FFF2-40B4-BE49-F238E27FC236}">
                      <a16:creationId xmlns:a16="http://schemas.microsoft.com/office/drawing/2014/main" id="{6F8FB4C0-A855-C82C-87E9-8893B4759E3F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4" name="אליפסה 713">
                  <a:extLst>
                    <a:ext uri="{FF2B5EF4-FFF2-40B4-BE49-F238E27FC236}">
                      <a16:creationId xmlns:a16="http://schemas.microsoft.com/office/drawing/2014/main" id="{A22D7534-8B1D-9F9A-2F1A-255833F215EE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5" name="אליפסה 714">
                  <a:extLst>
                    <a:ext uri="{FF2B5EF4-FFF2-40B4-BE49-F238E27FC236}">
                      <a16:creationId xmlns:a16="http://schemas.microsoft.com/office/drawing/2014/main" id="{A2995991-4A17-36AE-39D6-BC6412FC0F9B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6" name="אליפסה 715">
                  <a:extLst>
                    <a:ext uri="{FF2B5EF4-FFF2-40B4-BE49-F238E27FC236}">
                      <a16:creationId xmlns:a16="http://schemas.microsoft.com/office/drawing/2014/main" id="{27AC86BF-8CE6-BED3-F67D-109DF33BC3A3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7" name="אליפסה 716">
                  <a:extLst>
                    <a:ext uri="{FF2B5EF4-FFF2-40B4-BE49-F238E27FC236}">
                      <a16:creationId xmlns:a16="http://schemas.microsoft.com/office/drawing/2014/main" id="{66D49A5B-FD96-454C-75AF-34CFE28BD9E8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8" name="אליפסה 717">
                  <a:extLst>
                    <a:ext uri="{FF2B5EF4-FFF2-40B4-BE49-F238E27FC236}">
                      <a16:creationId xmlns:a16="http://schemas.microsoft.com/office/drawing/2014/main" id="{2EFD5042-BDF5-7C35-C2E6-3FFE5929C52C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9" name="אליפסה 718">
                  <a:extLst>
                    <a:ext uri="{FF2B5EF4-FFF2-40B4-BE49-F238E27FC236}">
                      <a16:creationId xmlns:a16="http://schemas.microsoft.com/office/drawing/2014/main" id="{60083D90-B02A-A24D-D065-3D66A7EDEA43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0" name="אליפסה 719">
                  <a:extLst>
                    <a:ext uri="{FF2B5EF4-FFF2-40B4-BE49-F238E27FC236}">
                      <a16:creationId xmlns:a16="http://schemas.microsoft.com/office/drawing/2014/main" id="{D5355F1A-DD03-BBEF-CA38-60CBA763767E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1" name="אליפסה 720">
                  <a:extLst>
                    <a:ext uri="{FF2B5EF4-FFF2-40B4-BE49-F238E27FC236}">
                      <a16:creationId xmlns:a16="http://schemas.microsoft.com/office/drawing/2014/main" id="{841B2123-7717-4182-7139-9BD9FB8586DE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01" name="קבוצה 700">
                <a:extLst>
                  <a:ext uri="{FF2B5EF4-FFF2-40B4-BE49-F238E27FC236}">
                    <a16:creationId xmlns:a16="http://schemas.microsoft.com/office/drawing/2014/main" id="{DE956640-8AFC-C86D-8D31-0890926DED6E}"/>
                  </a:ext>
                </a:extLst>
              </p:cNvPr>
              <p:cNvGrpSpPr/>
              <p:nvPr/>
            </p:nvGrpSpPr>
            <p:grpSpPr>
              <a:xfrm>
                <a:off x="5375832" y="5370235"/>
                <a:ext cx="1440335" cy="118800"/>
                <a:chOff x="8599200" y="2220640"/>
                <a:chExt cx="1440335" cy="118800"/>
              </a:xfrm>
              <a:solidFill>
                <a:srgbClr val="00A9F4"/>
              </a:solidFill>
            </p:grpSpPr>
            <p:sp>
              <p:nvSpPr>
                <p:cNvPr id="702" name="אליפסה 701">
                  <a:extLst>
                    <a:ext uri="{FF2B5EF4-FFF2-40B4-BE49-F238E27FC236}">
                      <a16:creationId xmlns:a16="http://schemas.microsoft.com/office/drawing/2014/main" id="{65EDDA82-2E81-396B-8205-7C044D72B83C}"/>
                    </a:ext>
                  </a:extLst>
                </p:cNvPr>
                <p:cNvSpPr/>
                <p:nvPr/>
              </p:nvSpPr>
              <p:spPr>
                <a:xfrm>
                  <a:off x="8599200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3" name="אליפסה 702">
                  <a:extLst>
                    <a:ext uri="{FF2B5EF4-FFF2-40B4-BE49-F238E27FC236}">
                      <a16:creationId xmlns:a16="http://schemas.microsoft.com/office/drawing/2014/main" id="{226E8B36-26E9-04BB-90E4-8C0A06BB1FEF}"/>
                    </a:ext>
                  </a:extLst>
                </p:cNvPr>
                <p:cNvSpPr/>
                <p:nvPr/>
              </p:nvSpPr>
              <p:spPr>
                <a:xfrm>
                  <a:off x="8746037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4" name="אליפסה 703">
                  <a:extLst>
                    <a:ext uri="{FF2B5EF4-FFF2-40B4-BE49-F238E27FC236}">
                      <a16:creationId xmlns:a16="http://schemas.microsoft.com/office/drawing/2014/main" id="{4A3B5663-1ED9-EEE1-4C60-CCF507C13102}"/>
                    </a:ext>
                  </a:extLst>
                </p:cNvPr>
                <p:cNvSpPr/>
                <p:nvPr/>
              </p:nvSpPr>
              <p:spPr>
                <a:xfrm>
                  <a:off x="8892874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5" name="אליפסה 704">
                  <a:extLst>
                    <a:ext uri="{FF2B5EF4-FFF2-40B4-BE49-F238E27FC236}">
                      <a16:creationId xmlns:a16="http://schemas.microsoft.com/office/drawing/2014/main" id="{2C6A72E5-DF08-64B9-A951-CA514A82A71F}"/>
                    </a:ext>
                  </a:extLst>
                </p:cNvPr>
                <p:cNvSpPr/>
                <p:nvPr/>
              </p:nvSpPr>
              <p:spPr>
                <a:xfrm>
                  <a:off x="9039711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6" name="אליפסה 705">
                  <a:extLst>
                    <a:ext uri="{FF2B5EF4-FFF2-40B4-BE49-F238E27FC236}">
                      <a16:creationId xmlns:a16="http://schemas.microsoft.com/office/drawing/2014/main" id="{401D3B44-B993-911D-EA8C-9D78D30FDD49}"/>
                    </a:ext>
                  </a:extLst>
                </p:cNvPr>
                <p:cNvSpPr/>
                <p:nvPr/>
              </p:nvSpPr>
              <p:spPr>
                <a:xfrm>
                  <a:off x="9186548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7" name="אליפסה 706">
                  <a:extLst>
                    <a:ext uri="{FF2B5EF4-FFF2-40B4-BE49-F238E27FC236}">
                      <a16:creationId xmlns:a16="http://schemas.microsoft.com/office/drawing/2014/main" id="{1B98FC1E-9D96-15D4-2814-7886C7750364}"/>
                    </a:ext>
                  </a:extLst>
                </p:cNvPr>
                <p:cNvSpPr/>
                <p:nvPr/>
              </p:nvSpPr>
              <p:spPr>
                <a:xfrm>
                  <a:off x="9333385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8" name="אליפסה 707">
                  <a:extLst>
                    <a:ext uri="{FF2B5EF4-FFF2-40B4-BE49-F238E27FC236}">
                      <a16:creationId xmlns:a16="http://schemas.microsoft.com/office/drawing/2014/main" id="{307976D3-DB7C-00F4-3D62-CF60B8406F0B}"/>
                    </a:ext>
                  </a:extLst>
                </p:cNvPr>
                <p:cNvSpPr/>
                <p:nvPr/>
              </p:nvSpPr>
              <p:spPr>
                <a:xfrm>
                  <a:off x="9480222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9" name="אליפסה 708">
                  <a:extLst>
                    <a:ext uri="{FF2B5EF4-FFF2-40B4-BE49-F238E27FC236}">
                      <a16:creationId xmlns:a16="http://schemas.microsoft.com/office/drawing/2014/main" id="{093687DB-38AE-704B-2614-5DEB4E46BD97}"/>
                    </a:ext>
                  </a:extLst>
                </p:cNvPr>
                <p:cNvSpPr/>
                <p:nvPr/>
              </p:nvSpPr>
              <p:spPr>
                <a:xfrm>
                  <a:off x="9920735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0" name="אליפסה 709">
                  <a:extLst>
                    <a:ext uri="{FF2B5EF4-FFF2-40B4-BE49-F238E27FC236}">
                      <a16:creationId xmlns:a16="http://schemas.microsoft.com/office/drawing/2014/main" id="{60134C7E-2B9D-A57F-CF2B-2B3FFC66A789}"/>
                    </a:ext>
                  </a:extLst>
                </p:cNvPr>
                <p:cNvSpPr/>
                <p:nvPr/>
              </p:nvSpPr>
              <p:spPr>
                <a:xfrm>
                  <a:off x="9627059" y="2220640"/>
                  <a:ext cx="118800" cy="118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1" name="אליפסה 710">
                  <a:extLst>
                    <a:ext uri="{FF2B5EF4-FFF2-40B4-BE49-F238E27FC236}">
                      <a16:creationId xmlns:a16="http://schemas.microsoft.com/office/drawing/2014/main" id="{437C7D14-5982-2CE5-9BB2-E52B79BA0009}"/>
                    </a:ext>
                  </a:extLst>
                </p:cNvPr>
                <p:cNvSpPr/>
                <p:nvPr/>
              </p:nvSpPr>
              <p:spPr>
                <a:xfrm>
                  <a:off x="9773896" y="2220640"/>
                  <a:ext cx="118800" cy="118800"/>
                </a:xfrm>
                <a:prstGeom prst="ellipse">
                  <a:avLst/>
                </a:prstGeom>
                <a:solidFill>
                  <a:srgbClr val="CCCC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he-I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690" name="Google Shape;1392;p103">
              <a:extLst>
                <a:ext uri="{FF2B5EF4-FFF2-40B4-BE49-F238E27FC236}">
                  <a16:creationId xmlns:a16="http://schemas.microsoft.com/office/drawing/2014/main" id="{BD709EB5-CFC9-CE91-E265-B0BEBF879AA1}"/>
                </a:ext>
              </a:extLst>
            </p:cNvPr>
            <p:cNvSpPr txBox="1"/>
            <p:nvPr/>
          </p:nvSpPr>
          <p:spPr>
            <a:xfrm>
              <a:off x="4385464" y="4684829"/>
              <a:ext cx="1613602" cy="7386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91425" anchor="b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EA4"/>
                </a:buClr>
                <a:buSzPts val="2800"/>
                <a:buFont typeface="Arial"/>
                <a:buNone/>
                <a:tabLst/>
                <a:defRPr/>
              </a:pPr>
              <a:r>
                <a:rPr lang="he-IL" sz="1400" b="1" dirty="0">
                  <a:solidFill>
                    <a:srgbClr val="4B4B4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במ"י (</a:t>
              </a:r>
              <a:r>
                <a:rPr lang="en-US" sz="1400" b="1" dirty="0">
                  <a:solidFill>
                    <a:srgbClr val="4B4B4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GAI</a:t>
              </a:r>
              <a:r>
                <a:rPr lang="he-IL" sz="1400" b="1" dirty="0">
                  <a:solidFill>
                    <a:srgbClr val="4B4B4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) תסייע לעובדים בתחום הטכנולוגי בעבודתם</a:t>
              </a:r>
              <a:endPara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91" name="Google Shape;1392;p103">
              <a:extLst>
                <a:ext uri="{FF2B5EF4-FFF2-40B4-BE49-F238E27FC236}">
                  <a16:creationId xmlns:a16="http://schemas.microsoft.com/office/drawing/2014/main" id="{30B2000A-95F6-DBE7-E480-27DD03767D85}"/>
                </a:ext>
              </a:extLst>
            </p:cNvPr>
            <p:cNvSpPr txBox="1"/>
            <p:nvPr/>
          </p:nvSpPr>
          <p:spPr>
            <a:xfrm>
              <a:off x="4770971" y="2615182"/>
              <a:ext cx="948265" cy="523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91425" anchor="b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EA4"/>
                </a:buClr>
                <a:buSzPts val="2800"/>
                <a:buFont typeface="Arial"/>
                <a:buNone/>
                <a:tabLst/>
                <a:defRPr/>
              </a:pPr>
              <a:r>
                <a:rPr lang="he-IL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8%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802" name="קבוצה 801">
            <a:extLst>
              <a:ext uri="{FF2B5EF4-FFF2-40B4-BE49-F238E27FC236}">
                <a16:creationId xmlns:a16="http://schemas.microsoft.com/office/drawing/2014/main" id="{481B65AD-F523-1CE0-6D47-87D90DB5AAD6}"/>
              </a:ext>
            </a:extLst>
          </p:cNvPr>
          <p:cNvGrpSpPr/>
          <p:nvPr/>
        </p:nvGrpSpPr>
        <p:grpSpPr>
          <a:xfrm>
            <a:off x="2340778" y="3893957"/>
            <a:ext cx="1440335" cy="1431131"/>
            <a:chOff x="2349720" y="2246038"/>
            <a:chExt cx="1440335" cy="1431131"/>
          </a:xfrm>
        </p:grpSpPr>
        <p:grpSp>
          <p:nvGrpSpPr>
            <p:cNvPr id="803" name="קבוצה 802">
              <a:extLst>
                <a:ext uri="{FF2B5EF4-FFF2-40B4-BE49-F238E27FC236}">
                  <a16:creationId xmlns:a16="http://schemas.microsoft.com/office/drawing/2014/main" id="{B2C1DACD-3234-6C02-301A-2A55FAE9C55D}"/>
                </a:ext>
              </a:extLst>
            </p:cNvPr>
            <p:cNvGrpSpPr/>
            <p:nvPr/>
          </p:nvGrpSpPr>
          <p:grpSpPr>
            <a:xfrm>
              <a:off x="2349720" y="2246038"/>
              <a:ext cx="1440335" cy="118800"/>
              <a:chOff x="8599200" y="2220640"/>
              <a:chExt cx="1440335" cy="118800"/>
            </a:xfrm>
          </p:grpSpPr>
          <p:sp>
            <p:nvSpPr>
              <p:cNvPr id="903" name="אליפסה 902">
                <a:extLst>
                  <a:ext uri="{FF2B5EF4-FFF2-40B4-BE49-F238E27FC236}">
                    <a16:creationId xmlns:a16="http://schemas.microsoft.com/office/drawing/2014/main" id="{EEC44259-EC64-DC5D-D53A-7DBDEF03D26C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4" name="אליפסה 903">
                <a:extLst>
                  <a:ext uri="{FF2B5EF4-FFF2-40B4-BE49-F238E27FC236}">
                    <a16:creationId xmlns:a16="http://schemas.microsoft.com/office/drawing/2014/main" id="{FFEC4D4B-BD24-EDDF-D6F8-759E2B0C58DA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5" name="אליפסה 904">
                <a:extLst>
                  <a:ext uri="{FF2B5EF4-FFF2-40B4-BE49-F238E27FC236}">
                    <a16:creationId xmlns:a16="http://schemas.microsoft.com/office/drawing/2014/main" id="{0883CC25-3C59-FB2F-9EAE-93AEFDE21844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6" name="אליפסה 905">
                <a:extLst>
                  <a:ext uri="{FF2B5EF4-FFF2-40B4-BE49-F238E27FC236}">
                    <a16:creationId xmlns:a16="http://schemas.microsoft.com/office/drawing/2014/main" id="{638FC130-9526-6BA6-038A-0D374E8F3E14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7" name="אליפסה 906">
                <a:extLst>
                  <a:ext uri="{FF2B5EF4-FFF2-40B4-BE49-F238E27FC236}">
                    <a16:creationId xmlns:a16="http://schemas.microsoft.com/office/drawing/2014/main" id="{EA373C1B-29DB-EF80-B05E-08DE4865AB82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8" name="אליפסה 907">
                <a:extLst>
                  <a:ext uri="{FF2B5EF4-FFF2-40B4-BE49-F238E27FC236}">
                    <a16:creationId xmlns:a16="http://schemas.microsoft.com/office/drawing/2014/main" id="{69CA36DA-D413-F4FF-BFDE-0099550433EF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9" name="אליפסה 908">
                <a:extLst>
                  <a:ext uri="{FF2B5EF4-FFF2-40B4-BE49-F238E27FC236}">
                    <a16:creationId xmlns:a16="http://schemas.microsoft.com/office/drawing/2014/main" id="{A1F4D3F8-DD64-77D1-6701-8FE8101C2678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10" name="אליפסה 909">
                <a:extLst>
                  <a:ext uri="{FF2B5EF4-FFF2-40B4-BE49-F238E27FC236}">
                    <a16:creationId xmlns:a16="http://schemas.microsoft.com/office/drawing/2014/main" id="{CD40AAB3-AB3E-1756-FD47-35B0436A4ADE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11" name="אליפסה 910">
                <a:extLst>
                  <a:ext uri="{FF2B5EF4-FFF2-40B4-BE49-F238E27FC236}">
                    <a16:creationId xmlns:a16="http://schemas.microsoft.com/office/drawing/2014/main" id="{A7F254C6-35DC-63A6-6DDC-5B0456F26276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12" name="אליפסה 911">
                <a:extLst>
                  <a:ext uri="{FF2B5EF4-FFF2-40B4-BE49-F238E27FC236}">
                    <a16:creationId xmlns:a16="http://schemas.microsoft.com/office/drawing/2014/main" id="{F662E00E-99FD-5237-F8D4-DB7B59ADE7FD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04" name="קבוצה 803">
              <a:extLst>
                <a:ext uri="{FF2B5EF4-FFF2-40B4-BE49-F238E27FC236}">
                  <a16:creationId xmlns:a16="http://schemas.microsoft.com/office/drawing/2014/main" id="{10367D0B-7A08-5291-E230-DD4973F76AB2}"/>
                </a:ext>
              </a:extLst>
            </p:cNvPr>
            <p:cNvGrpSpPr/>
            <p:nvPr/>
          </p:nvGrpSpPr>
          <p:grpSpPr>
            <a:xfrm>
              <a:off x="2349720" y="2391853"/>
              <a:ext cx="1440335" cy="118800"/>
              <a:chOff x="8599200" y="2220640"/>
              <a:chExt cx="1440335" cy="118800"/>
            </a:xfrm>
          </p:grpSpPr>
          <p:sp>
            <p:nvSpPr>
              <p:cNvPr id="893" name="אליפסה 892">
                <a:extLst>
                  <a:ext uri="{FF2B5EF4-FFF2-40B4-BE49-F238E27FC236}">
                    <a16:creationId xmlns:a16="http://schemas.microsoft.com/office/drawing/2014/main" id="{5EE7FB1A-EBCD-0A1B-94AA-89FD836F20E0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4" name="אליפסה 893">
                <a:extLst>
                  <a:ext uri="{FF2B5EF4-FFF2-40B4-BE49-F238E27FC236}">
                    <a16:creationId xmlns:a16="http://schemas.microsoft.com/office/drawing/2014/main" id="{CEBA31FF-F716-50A1-C307-4369D9399025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5" name="אליפסה 894">
                <a:extLst>
                  <a:ext uri="{FF2B5EF4-FFF2-40B4-BE49-F238E27FC236}">
                    <a16:creationId xmlns:a16="http://schemas.microsoft.com/office/drawing/2014/main" id="{F951330E-0CDC-53EE-43D9-6F33C390BBCA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6" name="אליפסה 895">
                <a:extLst>
                  <a:ext uri="{FF2B5EF4-FFF2-40B4-BE49-F238E27FC236}">
                    <a16:creationId xmlns:a16="http://schemas.microsoft.com/office/drawing/2014/main" id="{5C506A9E-5B97-7B2B-F557-415FB1BEE5A6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7" name="אליפסה 896">
                <a:extLst>
                  <a:ext uri="{FF2B5EF4-FFF2-40B4-BE49-F238E27FC236}">
                    <a16:creationId xmlns:a16="http://schemas.microsoft.com/office/drawing/2014/main" id="{97350399-E4C6-7192-DE1C-A675D6ECF418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8" name="אליפסה 897">
                <a:extLst>
                  <a:ext uri="{FF2B5EF4-FFF2-40B4-BE49-F238E27FC236}">
                    <a16:creationId xmlns:a16="http://schemas.microsoft.com/office/drawing/2014/main" id="{9C64FB94-364E-360F-9D81-2E10F8AFD8C4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9" name="אליפסה 898">
                <a:extLst>
                  <a:ext uri="{FF2B5EF4-FFF2-40B4-BE49-F238E27FC236}">
                    <a16:creationId xmlns:a16="http://schemas.microsoft.com/office/drawing/2014/main" id="{B3586EB2-AD67-6F1A-D0E5-D9D78F4AAFF5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0" name="אליפסה 899">
                <a:extLst>
                  <a:ext uri="{FF2B5EF4-FFF2-40B4-BE49-F238E27FC236}">
                    <a16:creationId xmlns:a16="http://schemas.microsoft.com/office/drawing/2014/main" id="{F0B08D7F-9951-B328-1C18-3408229901E8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1" name="אליפסה 900">
                <a:extLst>
                  <a:ext uri="{FF2B5EF4-FFF2-40B4-BE49-F238E27FC236}">
                    <a16:creationId xmlns:a16="http://schemas.microsoft.com/office/drawing/2014/main" id="{85A966B0-6068-D9A3-E389-94C2BF75B2C3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2" name="אליפסה 901">
                <a:extLst>
                  <a:ext uri="{FF2B5EF4-FFF2-40B4-BE49-F238E27FC236}">
                    <a16:creationId xmlns:a16="http://schemas.microsoft.com/office/drawing/2014/main" id="{DE94D5A7-AD2D-ADF8-25EB-C9B6423CA568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05" name="קבוצה 804">
              <a:extLst>
                <a:ext uri="{FF2B5EF4-FFF2-40B4-BE49-F238E27FC236}">
                  <a16:creationId xmlns:a16="http://schemas.microsoft.com/office/drawing/2014/main" id="{F7CBE034-7CAC-A692-734B-187C02FE2C93}"/>
                </a:ext>
              </a:extLst>
            </p:cNvPr>
            <p:cNvGrpSpPr/>
            <p:nvPr/>
          </p:nvGrpSpPr>
          <p:grpSpPr>
            <a:xfrm>
              <a:off x="2349720" y="2537668"/>
              <a:ext cx="1440335" cy="118800"/>
              <a:chOff x="8599200" y="2220640"/>
              <a:chExt cx="1440335" cy="118800"/>
            </a:xfrm>
          </p:grpSpPr>
          <p:sp>
            <p:nvSpPr>
              <p:cNvPr id="883" name="אליפסה 882">
                <a:extLst>
                  <a:ext uri="{FF2B5EF4-FFF2-40B4-BE49-F238E27FC236}">
                    <a16:creationId xmlns:a16="http://schemas.microsoft.com/office/drawing/2014/main" id="{E4921D32-188B-9484-A75B-09295261BBB4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4" name="אליפסה 883">
                <a:extLst>
                  <a:ext uri="{FF2B5EF4-FFF2-40B4-BE49-F238E27FC236}">
                    <a16:creationId xmlns:a16="http://schemas.microsoft.com/office/drawing/2014/main" id="{ED0AF5AF-8D2B-54D9-4299-7A6BD161F2BB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5" name="אליפסה 884">
                <a:extLst>
                  <a:ext uri="{FF2B5EF4-FFF2-40B4-BE49-F238E27FC236}">
                    <a16:creationId xmlns:a16="http://schemas.microsoft.com/office/drawing/2014/main" id="{9427DD4D-1BFA-F413-BB01-2C447C21A415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6" name="אליפסה 885">
                <a:extLst>
                  <a:ext uri="{FF2B5EF4-FFF2-40B4-BE49-F238E27FC236}">
                    <a16:creationId xmlns:a16="http://schemas.microsoft.com/office/drawing/2014/main" id="{FCAFF3B4-7024-C604-03F8-AB7113F582EB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7" name="אליפסה 886">
                <a:extLst>
                  <a:ext uri="{FF2B5EF4-FFF2-40B4-BE49-F238E27FC236}">
                    <a16:creationId xmlns:a16="http://schemas.microsoft.com/office/drawing/2014/main" id="{FC8FA79C-C63D-D6F7-A1C9-6AD3174C91EB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8" name="אליפסה 887">
                <a:extLst>
                  <a:ext uri="{FF2B5EF4-FFF2-40B4-BE49-F238E27FC236}">
                    <a16:creationId xmlns:a16="http://schemas.microsoft.com/office/drawing/2014/main" id="{AD965606-5389-FFAF-9E20-4F51E8CC7AC0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9" name="אליפסה 888">
                <a:extLst>
                  <a:ext uri="{FF2B5EF4-FFF2-40B4-BE49-F238E27FC236}">
                    <a16:creationId xmlns:a16="http://schemas.microsoft.com/office/drawing/2014/main" id="{5621F337-26EE-5130-F465-723E4538C29B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0" name="אליפסה 889">
                <a:extLst>
                  <a:ext uri="{FF2B5EF4-FFF2-40B4-BE49-F238E27FC236}">
                    <a16:creationId xmlns:a16="http://schemas.microsoft.com/office/drawing/2014/main" id="{75DB9C6F-A0BF-E04B-0B7F-EA79FA329B51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1" name="אליפסה 890">
                <a:extLst>
                  <a:ext uri="{FF2B5EF4-FFF2-40B4-BE49-F238E27FC236}">
                    <a16:creationId xmlns:a16="http://schemas.microsoft.com/office/drawing/2014/main" id="{06831B77-C8F9-E2E6-1F81-DE3612D632EC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2" name="אליפסה 891">
                <a:extLst>
                  <a:ext uri="{FF2B5EF4-FFF2-40B4-BE49-F238E27FC236}">
                    <a16:creationId xmlns:a16="http://schemas.microsoft.com/office/drawing/2014/main" id="{FF236064-9789-BB37-9C11-154D0F94E306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06" name="קבוצה 805">
              <a:extLst>
                <a:ext uri="{FF2B5EF4-FFF2-40B4-BE49-F238E27FC236}">
                  <a16:creationId xmlns:a16="http://schemas.microsoft.com/office/drawing/2014/main" id="{DA285FEB-4A64-089C-2877-7F86150C63C2}"/>
                </a:ext>
              </a:extLst>
            </p:cNvPr>
            <p:cNvGrpSpPr/>
            <p:nvPr/>
          </p:nvGrpSpPr>
          <p:grpSpPr>
            <a:xfrm>
              <a:off x="2349720" y="2683483"/>
              <a:ext cx="1440335" cy="118800"/>
              <a:chOff x="8599200" y="2220640"/>
              <a:chExt cx="1440335" cy="118800"/>
            </a:xfrm>
          </p:grpSpPr>
          <p:sp>
            <p:nvSpPr>
              <p:cNvPr id="873" name="אליפסה 872">
                <a:extLst>
                  <a:ext uri="{FF2B5EF4-FFF2-40B4-BE49-F238E27FC236}">
                    <a16:creationId xmlns:a16="http://schemas.microsoft.com/office/drawing/2014/main" id="{0468242F-C5C6-F7EA-606F-594398235D6F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4" name="אליפסה 873">
                <a:extLst>
                  <a:ext uri="{FF2B5EF4-FFF2-40B4-BE49-F238E27FC236}">
                    <a16:creationId xmlns:a16="http://schemas.microsoft.com/office/drawing/2014/main" id="{621272B9-8B86-3356-730A-D69580DE2E02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5" name="אליפסה 874">
                <a:extLst>
                  <a:ext uri="{FF2B5EF4-FFF2-40B4-BE49-F238E27FC236}">
                    <a16:creationId xmlns:a16="http://schemas.microsoft.com/office/drawing/2014/main" id="{B3032645-AC82-4B96-5CAA-72C8EDD583E7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6" name="אליפסה 875">
                <a:extLst>
                  <a:ext uri="{FF2B5EF4-FFF2-40B4-BE49-F238E27FC236}">
                    <a16:creationId xmlns:a16="http://schemas.microsoft.com/office/drawing/2014/main" id="{EDFCA6BD-A708-24DB-9796-1D5C67381393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7" name="אליפסה 876">
                <a:extLst>
                  <a:ext uri="{FF2B5EF4-FFF2-40B4-BE49-F238E27FC236}">
                    <a16:creationId xmlns:a16="http://schemas.microsoft.com/office/drawing/2014/main" id="{4D828E1C-CB3E-E3A4-8768-B0458FD3662D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8" name="אליפסה 877">
                <a:extLst>
                  <a:ext uri="{FF2B5EF4-FFF2-40B4-BE49-F238E27FC236}">
                    <a16:creationId xmlns:a16="http://schemas.microsoft.com/office/drawing/2014/main" id="{AF92D58C-2BDD-00B7-DD1F-F66835269AE1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9" name="אליפסה 878">
                <a:extLst>
                  <a:ext uri="{FF2B5EF4-FFF2-40B4-BE49-F238E27FC236}">
                    <a16:creationId xmlns:a16="http://schemas.microsoft.com/office/drawing/2014/main" id="{46F0F041-64D7-4573-F1C3-9786DD34DB1B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0" name="אליפסה 879">
                <a:extLst>
                  <a:ext uri="{FF2B5EF4-FFF2-40B4-BE49-F238E27FC236}">
                    <a16:creationId xmlns:a16="http://schemas.microsoft.com/office/drawing/2014/main" id="{75DE42DC-D529-0F41-FF91-0662AB13148D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1" name="אליפסה 880">
                <a:extLst>
                  <a:ext uri="{FF2B5EF4-FFF2-40B4-BE49-F238E27FC236}">
                    <a16:creationId xmlns:a16="http://schemas.microsoft.com/office/drawing/2014/main" id="{987ACF3C-D59F-4F93-0096-661A9D2062E3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2" name="אליפסה 881">
                <a:extLst>
                  <a:ext uri="{FF2B5EF4-FFF2-40B4-BE49-F238E27FC236}">
                    <a16:creationId xmlns:a16="http://schemas.microsoft.com/office/drawing/2014/main" id="{E6E21F2C-C2FA-D87E-682C-6AA3682FFC61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07" name="קבוצה 806">
              <a:extLst>
                <a:ext uri="{FF2B5EF4-FFF2-40B4-BE49-F238E27FC236}">
                  <a16:creationId xmlns:a16="http://schemas.microsoft.com/office/drawing/2014/main" id="{BA09372D-A840-F9F0-7D76-207AE476AACD}"/>
                </a:ext>
              </a:extLst>
            </p:cNvPr>
            <p:cNvGrpSpPr/>
            <p:nvPr/>
          </p:nvGrpSpPr>
          <p:grpSpPr>
            <a:xfrm>
              <a:off x="2349720" y="2829298"/>
              <a:ext cx="1440335" cy="118800"/>
              <a:chOff x="8599200" y="2220640"/>
              <a:chExt cx="1440335" cy="118800"/>
            </a:xfrm>
          </p:grpSpPr>
          <p:sp>
            <p:nvSpPr>
              <p:cNvPr id="863" name="אליפסה 862">
                <a:extLst>
                  <a:ext uri="{FF2B5EF4-FFF2-40B4-BE49-F238E27FC236}">
                    <a16:creationId xmlns:a16="http://schemas.microsoft.com/office/drawing/2014/main" id="{C9BD159B-D2A8-9BFD-829F-1B0D99457046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4" name="אליפסה 863">
                <a:extLst>
                  <a:ext uri="{FF2B5EF4-FFF2-40B4-BE49-F238E27FC236}">
                    <a16:creationId xmlns:a16="http://schemas.microsoft.com/office/drawing/2014/main" id="{335646FF-6829-93FC-E8A2-D20DD3305E27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5" name="אליפסה 864">
                <a:extLst>
                  <a:ext uri="{FF2B5EF4-FFF2-40B4-BE49-F238E27FC236}">
                    <a16:creationId xmlns:a16="http://schemas.microsoft.com/office/drawing/2014/main" id="{C36D356C-7BB3-6B5C-F7FA-90D32BA303E1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6" name="אליפסה 865">
                <a:extLst>
                  <a:ext uri="{FF2B5EF4-FFF2-40B4-BE49-F238E27FC236}">
                    <a16:creationId xmlns:a16="http://schemas.microsoft.com/office/drawing/2014/main" id="{E392CA86-D083-9F66-BD15-790938A3ECA0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7" name="אליפסה 866">
                <a:extLst>
                  <a:ext uri="{FF2B5EF4-FFF2-40B4-BE49-F238E27FC236}">
                    <a16:creationId xmlns:a16="http://schemas.microsoft.com/office/drawing/2014/main" id="{0F19DA6F-4F5C-22F7-779E-E036632BBA4C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8" name="אליפסה 867">
                <a:extLst>
                  <a:ext uri="{FF2B5EF4-FFF2-40B4-BE49-F238E27FC236}">
                    <a16:creationId xmlns:a16="http://schemas.microsoft.com/office/drawing/2014/main" id="{D440FDD9-0572-DCC4-33DA-5C2762BA0E0A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9" name="אליפסה 868">
                <a:extLst>
                  <a:ext uri="{FF2B5EF4-FFF2-40B4-BE49-F238E27FC236}">
                    <a16:creationId xmlns:a16="http://schemas.microsoft.com/office/drawing/2014/main" id="{5AB6706D-9954-F497-A62A-C4D1440F0FE4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0" name="אליפסה 869">
                <a:extLst>
                  <a:ext uri="{FF2B5EF4-FFF2-40B4-BE49-F238E27FC236}">
                    <a16:creationId xmlns:a16="http://schemas.microsoft.com/office/drawing/2014/main" id="{7EE4BA86-1425-031A-CE83-AD8A0B73EC0B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1" name="אליפסה 870">
                <a:extLst>
                  <a:ext uri="{FF2B5EF4-FFF2-40B4-BE49-F238E27FC236}">
                    <a16:creationId xmlns:a16="http://schemas.microsoft.com/office/drawing/2014/main" id="{D2240284-5994-8A25-D998-B04C868B4394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2" name="אליפסה 871">
                <a:extLst>
                  <a:ext uri="{FF2B5EF4-FFF2-40B4-BE49-F238E27FC236}">
                    <a16:creationId xmlns:a16="http://schemas.microsoft.com/office/drawing/2014/main" id="{56BAB7D2-881B-B6C5-49C1-60502C5671E6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08" name="קבוצה 807">
              <a:extLst>
                <a:ext uri="{FF2B5EF4-FFF2-40B4-BE49-F238E27FC236}">
                  <a16:creationId xmlns:a16="http://schemas.microsoft.com/office/drawing/2014/main" id="{0F57706D-4948-B2E5-DEFB-72DEBEFC4F8C}"/>
                </a:ext>
              </a:extLst>
            </p:cNvPr>
            <p:cNvGrpSpPr/>
            <p:nvPr/>
          </p:nvGrpSpPr>
          <p:grpSpPr>
            <a:xfrm>
              <a:off x="2349720" y="2975113"/>
              <a:ext cx="1440335" cy="118800"/>
              <a:chOff x="8599200" y="2220640"/>
              <a:chExt cx="1440335" cy="118800"/>
            </a:xfrm>
          </p:grpSpPr>
          <p:sp>
            <p:nvSpPr>
              <p:cNvPr id="853" name="אליפסה 852">
                <a:extLst>
                  <a:ext uri="{FF2B5EF4-FFF2-40B4-BE49-F238E27FC236}">
                    <a16:creationId xmlns:a16="http://schemas.microsoft.com/office/drawing/2014/main" id="{1BB19756-B52A-1905-9FFA-21D2F2F8AA65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4" name="אליפסה 853">
                <a:extLst>
                  <a:ext uri="{FF2B5EF4-FFF2-40B4-BE49-F238E27FC236}">
                    <a16:creationId xmlns:a16="http://schemas.microsoft.com/office/drawing/2014/main" id="{7EE624C5-8052-BEFF-9872-AEB07F5B0281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5" name="אליפסה 854">
                <a:extLst>
                  <a:ext uri="{FF2B5EF4-FFF2-40B4-BE49-F238E27FC236}">
                    <a16:creationId xmlns:a16="http://schemas.microsoft.com/office/drawing/2014/main" id="{60C47EE7-825E-397C-5215-6BEE88E821C3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6" name="אליפסה 855">
                <a:extLst>
                  <a:ext uri="{FF2B5EF4-FFF2-40B4-BE49-F238E27FC236}">
                    <a16:creationId xmlns:a16="http://schemas.microsoft.com/office/drawing/2014/main" id="{3C7D4A25-B5B2-ABF2-31D9-86E4655D61C2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7" name="אליפסה 856">
                <a:extLst>
                  <a:ext uri="{FF2B5EF4-FFF2-40B4-BE49-F238E27FC236}">
                    <a16:creationId xmlns:a16="http://schemas.microsoft.com/office/drawing/2014/main" id="{50175096-ED96-71A4-35E9-7C027CD3CA2B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8" name="אליפסה 857">
                <a:extLst>
                  <a:ext uri="{FF2B5EF4-FFF2-40B4-BE49-F238E27FC236}">
                    <a16:creationId xmlns:a16="http://schemas.microsoft.com/office/drawing/2014/main" id="{67A5DAA1-E76B-F82E-7BAD-5C2C7A1F3286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9" name="אליפסה 858">
                <a:extLst>
                  <a:ext uri="{FF2B5EF4-FFF2-40B4-BE49-F238E27FC236}">
                    <a16:creationId xmlns:a16="http://schemas.microsoft.com/office/drawing/2014/main" id="{8A2D1D37-4EFC-0505-CD83-FE00C99B5009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0" name="אליפסה 859">
                <a:extLst>
                  <a:ext uri="{FF2B5EF4-FFF2-40B4-BE49-F238E27FC236}">
                    <a16:creationId xmlns:a16="http://schemas.microsoft.com/office/drawing/2014/main" id="{BBBBC42A-33DD-B68F-A852-2F3A17FCDA49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1" name="אליפסה 860">
                <a:extLst>
                  <a:ext uri="{FF2B5EF4-FFF2-40B4-BE49-F238E27FC236}">
                    <a16:creationId xmlns:a16="http://schemas.microsoft.com/office/drawing/2014/main" id="{FAECD457-DDC1-B646-1D3E-42BEEE513102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2" name="אליפסה 861">
                <a:extLst>
                  <a:ext uri="{FF2B5EF4-FFF2-40B4-BE49-F238E27FC236}">
                    <a16:creationId xmlns:a16="http://schemas.microsoft.com/office/drawing/2014/main" id="{E4EF3563-1F17-5AB5-5C82-F3983E8FD163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09" name="קבוצה 808">
              <a:extLst>
                <a:ext uri="{FF2B5EF4-FFF2-40B4-BE49-F238E27FC236}">
                  <a16:creationId xmlns:a16="http://schemas.microsoft.com/office/drawing/2014/main" id="{4BA45793-69CD-5CA0-F3A3-3EDDD8F7A551}"/>
                </a:ext>
              </a:extLst>
            </p:cNvPr>
            <p:cNvGrpSpPr/>
            <p:nvPr/>
          </p:nvGrpSpPr>
          <p:grpSpPr>
            <a:xfrm>
              <a:off x="2349720" y="3120928"/>
              <a:ext cx="1440335" cy="118800"/>
              <a:chOff x="8599200" y="2220640"/>
              <a:chExt cx="1440335" cy="118800"/>
            </a:xfrm>
            <a:solidFill>
              <a:srgbClr val="00A9F4"/>
            </a:solidFill>
          </p:grpSpPr>
          <p:sp>
            <p:nvSpPr>
              <p:cNvPr id="843" name="אליפסה 842">
                <a:extLst>
                  <a:ext uri="{FF2B5EF4-FFF2-40B4-BE49-F238E27FC236}">
                    <a16:creationId xmlns:a16="http://schemas.microsoft.com/office/drawing/2014/main" id="{F1B39740-7AA0-98B4-FC8B-D770267D6806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4" name="אליפסה 843">
                <a:extLst>
                  <a:ext uri="{FF2B5EF4-FFF2-40B4-BE49-F238E27FC236}">
                    <a16:creationId xmlns:a16="http://schemas.microsoft.com/office/drawing/2014/main" id="{5EB7E005-972E-EE64-2CAF-C123F8334E7C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5" name="אליפסה 844">
                <a:extLst>
                  <a:ext uri="{FF2B5EF4-FFF2-40B4-BE49-F238E27FC236}">
                    <a16:creationId xmlns:a16="http://schemas.microsoft.com/office/drawing/2014/main" id="{69519B19-C85C-2F20-42E8-B639BDF70B88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6" name="אליפסה 845">
                <a:extLst>
                  <a:ext uri="{FF2B5EF4-FFF2-40B4-BE49-F238E27FC236}">
                    <a16:creationId xmlns:a16="http://schemas.microsoft.com/office/drawing/2014/main" id="{440DE502-8C46-B169-72B3-1FE92D7ACD27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7" name="אליפסה 846">
                <a:extLst>
                  <a:ext uri="{FF2B5EF4-FFF2-40B4-BE49-F238E27FC236}">
                    <a16:creationId xmlns:a16="http://schemas.microsoft.com/office/drawing/2014/main" id="{9BEB6E32-2E5A-7EAD-0090-A807479A0C9C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8" name="אליפסה 847">
                <a:extLst>
                  <a:ext uri="{FF2B5EF4-FFF2-40B4-BE49-F238E27FC236}">
                    <a16:creationId xmlns:a16="http://schemas.microsoft.com/office/drawing/2014/main" id="{A4C2D199-8849-7503-6AF1-AED5F1ABEE45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9" name="אליפסה 848">
                <a:extLst>
                  <a:ext uri="{FF2B5EF4-FFF2-40B4-BE49-F238E27FC236}">
                    <a16:creationId xmlns:a16="http://schemas.microsoft.com/office/drawing/2014/main" id="{DCA2DB1D-9A21-C627-8533-E144EF587FEA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0" name="אליפסה 849">
                <a:extLst>
                  <a:ext uri="{FF2B5EF4-FFF2-40B4-BE49-F238E27FC236}">
                    <a16:creationId xmlns:a16="http://schemas.microsoft.com/office/drawing/2014/main" id="{7316C577-CA58-C7F8-8F2D-3C2C7041DE75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1" name="אליפסה 850">
                <a:extLst>
                  <a:ext uri="{FF2B5EF4-FFF2-40B4-BE49-F238E27FC236}">
                    <a16:creationId xmlns:a16="http://schemas.microsoft.com/office/drawing/2014/main" id="{92B60409-11A9-C0EE-1730-A117F03A33EA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2" name="אליפסה 851">
                <a:extLst>
                  <a:ext uri="{FF2B5EF4-FFF2-40B4-BE49-F238E27FC236}">
                    <a16:creationId xmlns:a16="http://schemas.microsoft.com/office/drawing/2014/main" id="{D486A025-8369-7A6A-5B14-3D4A9009B936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10" name="קבוצה 809">
              <a:extLst>
                <a:ext uri="{FF2B5EF4-FFF2-40B4-BE49-F238E27FC236}">
                  <a16:creationId xmlns:a16="http://schemas.microsoft.com/office/drawing/2014/main" id="{F695B5A9-7EB9-5F0C-885D-906A40F0DD7C}"/>
                </a:ext>
              </a:extLst>
            </p:cNvPr>
            <p:cNvGrpSpPr/>
            <p:nvPr/>
          </p:nvGrpSpPr>
          <p:grpSpPr>
            <a:xfrm>
              <a:off x="2349720" y="3266743"/>
              <a:ext cx="1440335" cy="118800"/>
              <a:chOff x="8599200" y="2220640"/>
              <a:chExt cx="1440335" cy="118800"/>
            </a:xfrm>
            <a:solidFill>
              <a:srgbClr val="00A9F4"/>
            </a:solidFill>
          </p:grpSpPr>
          <p:sp>
            <p:nvSpPr>
              <p:cNvPr id="833" name="אליפסה 832">
                <a:extLst>
                  <a:ext uri="{FF2B5EF4-FFF2-40B4-BE49-F238E27FC236}">
                    <a16:creationId xmlns:a16="http://schemas.microsoft.com/office/drawing/2014/main" id="{547F7309-ECB3-9850-6C65-A7C85A525701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4" name="אליפסה 833">
                <a:extLst>
                  <a:ext uri="{FF2B5EF4-FFF2-40B4-BE49-F238E27FC236}">
                    <a16:creationId xmlns:a16="http://schemas.microsoft.com/office/drawing/2014/main" id="{5BFD5D7F-BFDB-35D2-AEF5-7AF123718480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5" name="אליפסה 834">
                <a:extLst>
                  <a:ext uri="{FF2B5EF4-FFF2-40B4-BE49-F238E27FC236}">
                    <a16:creationId xmlns:a16="http://schemas.microsoft.com/office/drawing/2014/main" id="{8AC7AC22-8B97-D060-347B-30A56E8E8B72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6" name="אליפסה 835">
                <a:extLst>
                  <a:ext uri="{FF2B5EF4-FFF2-40B4-BE49-F238E27FC236}">
                    <a16:creationId xmlns:a16="http://schemas.microsoft.com/office/drawing/2014/main" id="{911D128C-20C2-16C2-D182-EDE4DCBB0C94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7" name="אליפסה 836">
                <a:extLst>
                  <a:ext uri="{FF2B5EF4-FFF2-40B4-BE49-F238E27FC236}">
                    <a16:creationId xmlns:a16="http://schemas.microsoft.com/office/drawing/2014/main" id="{BE2A1F6A-0C92-E128-88A7-2E120AAF04DF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8" name="אליפסה 837">
                <a:extLst>
                  <a:ext uri="{FF2B5EF4-FFF2-40B4-BE49-F238E27FC236}">
                    <a16:creationId xmlns:a16="http://schemas.microsoft.com/office/drawing/2014/main" id="{17686D9D-E463-5FB9-CC33-D9DBFA232FEB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9" name="אליפסה 838">
                <a:extLst>
                  <a:ext uri="{FF2B5EF4-FFF2-40B4-BE49-F238E27FC236}">
                    <a16:creationId xmlns:a16="http://schemas.microsoft.com/office/drawing/2014/main" id="{B2A6DB39-EE92-E07B-829D-04B9545A1F92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0" name="אליפסה 839">
                <a:extLst>
                  <a:ext uri="{FF2B5EF4-FFF2-40B4-BE49-F238E27FC236}">
                    <a16:creationId xmlns:a16="http://schemas.microsoft.com/office/drawing/2014/main" id="{1146354F-6423-AA40-BA0D-ADE184527A9C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1" name="אליפסה 840">
                <a:extLst>
                  <a:ext uri="{FF2B5EF4-FFF2-40B4-BE49-F238E27FC236}">
                    <a16:creationId xmlns:a16="http://schemas.microsoft.com/office/drawing/2014/main" id="{0974395F-F7F9-220D-3279-A7D3BED3A07E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2" name="אליפסה 841">
                <a:extLst>
                  <a:ext uri="{FF2B5EF4-FFF2-40B4-BE49-F238E27FC236}">
                    <a16:creationId xmlns:a16="http://schemas.microsoft.com/office/drawing/2014/main" id="{006B4717-566C-AB1A-12E6-D3D9D1DC2894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11" name="קבוצה 810">
              <a:extLst>
                <a:ext uri="{FF2B5EF4-FFF2-40B4-BE49-F238E27FC236}">
                  <a16:creationId xmlns:a16="http://schemas.microsoft.com/office/drawing/2014/main" id="{B27E04C8-F1FB-CAEB-8374-3B1DC7A374EC}"/>
                </a:ext>
              </a:extLst>
            </p:cNvPr>
            <p:cNvGrpSpPr/>
            <p:nvPr/>
          </p:nvGrpSpPr>
          <p:grpSpPr>
            <a:xfrm>
              <a:off x="2349720" y="3412558"/>
              <a:ext cx="1440335" cy="118800"/>
              <a:chOff x="8599200" y="2220640"/>
              <a:chExt cx="1440335" cy="118800"/>
            </a:xfrm>
            <a:solidFill>
              <a:srgbClr val="00A9F4"/>
            </a:solidFill>
          </p:grpSpPr>
          <p:sp>
            <p:nvSpPr>
              <p:cNvPr id="823" name="אליפסה 822">
                <a:extLst>
                  <a:ext uri="{FF2B5EF4-FFF2-40B4-BE49-F238E27FC236}">
                    <a16:creationId xmlns:a16="http://schemas.microsoft.com/office/drawing/2014/main" id="{F24107CC-2E32-188C-64C0-BE0290849C85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4" name="אליפסה 823">
                <a:extLst>
                  <a:ext uri="{FF2B5EF4-FFF2-40B4-BE49-F238E27FC236}">
                    <a16:creationId xmlns:a16="http://schemas.microsoft.com/office/drawing/2014/main" id="{03D7BAAD-B347-0184-96C6-195ABBE11039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5" name="אליפסה 824">
                <a:extLst>
                  <a:ext uri="{FF2B5EF4-FFF2-40B4-BE49-F238E27FC236}">
                    <a16:creationId xmlns:a16="http://schemas.microsoft.com/office/drawing/2014/main" id="{C825EC64-9E6A-388A-6445-74C862F750A8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6" name="אליפסה 825">
                <a:extLst>
                  <a:ext uri="{FF2B5EF4-FFF2-40B4-BE49-F238E27FC236}">
                    <a16:creationId xmlns:a16="http://schemas.microsoft.com/office/drawing/2014/main" id="{749686A8-AC0F-A5D4-EB84-0CC593D79BCC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7" name="אליפסה 826">
                <a:extLst>
                  <a:ext uri="{FF2B5EF4-FFF2-40B4-BE49-F238E27FC236}">
                    <a16:creationId xmlns:a16="http://schemas.microsoft.com/office/drawing/2014/main" id="{DB55D13D-6091-C7EB-BC47-C58D1D77AFB3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8" name="אליפסה 827">
                <a:extLst>
                  <a:ext uri="{FF2B5EF4-FFF2-40B4-BE49-F238E27FC236}">
                    <a16:creationId xmlns:a16="http://schemas.microsoft.com/office/drawing/2014/main" id="{258C0DEE-CD97-919B-CCD9-06223678B14B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9" name="אליפסה 828">
                <a:extLst>
                  <a:ext uri="{FF2B5EF4-FFF2-40B4-BE49-F238E27FC236}">
                    <a16:creationId xmlns:a16="http://schemas.microsoft.com/office/drawing/2014/main" id="{E7D78DDE-1319-7699-BE60-64BEE9EACA2B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0" name="אליפסה 829">
                <a:extLst>
                  <a:ext uri="{FF2B5EF4-FFF2-40B4-BE49-F238E27FC236}">
                    <a16:creationId xmlns:a16="http://schemas.microsoft.com/office/drawing/2014/main" id="{971CAD9B-B1F0-F749-8A90-66FA0FFC6BB7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1" name="אליפסה 830">
                <a:extLst>
                  <a:ext uri="{FF2B5EF4-FFF2-40B4-BE49-F238E27FC236}">
                    <a16:creationId xmlns:a16="http://schemas.microsoft.com/office/drawing/2014/main" id="{E3C02E9C-6F6D-DCF9-6136-7D65E163AB9C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2" name="אליפסה 831">
                <a:extLst>
                  <a:ext uri="{FF2B5EF4-FFF2-40B4-BE49-F238E27FC236}">
                    <a16:creationId xmlns:a16="http://schemas.microsoft.com/office/drawing/2014/main" id="{BBDBAB1E-C82E-525C-C76A-0BCB0FE5FB02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12" name="קבוצה 811">
              <a:extLst>
                <a:ext uri="{FF2B5EF4-FFF2-40B4-BE49-F238E27FC236}">
                  <a16:creationId xmlns:a16="http://schemas.microsoft.com/office/drawing/2014/main" id="{953A103E-AA76-BCFB-A47A-D5055E28C1C8}"/>
                </a:ext>
              </a:extLst>
            </p:cNvPr>
            <p:cNvGrpSpPr/>
            <p:nvPr/>
          </p:nvGrpSpPr>
          <p:grpSpPr>
            <a:xfrm>
              <a:off x="2349720" y="3558369"/>
              <a:ext cx="1440335" cy="118800"/>
              <a:chOff x="8599200" y="2220640"/>
              <a:chExt cx="1440335" cy="118800"/>
            </a:xfrm>
            <a:solidFill>
              <a:srgbClr val="00A9F4"/>
            </a:solidFill>
          </p:grpSpPr>
          <p:sp>
            <p:nvSpPr>
              <p:cNvPr id="813" name="אליפסה 812">
                <a:extLst>
                  <a:ext uri="{FF2B5EF4-FFF2-40B4-BE49-F238E27FC236}">
                    <a16:creationId xmlns:a16="http://schemas.microsoft.com/office/drawing/2014/main" id="{B4051BCE-3A77-547B-699E-5C32E2C505F8}"/>
                  </a:ext>
                </a:extLst>
              </p:cNvPr>
              <p:cNvSpPr/>
              <p:nvPr/>
            </p:nvSpPr>
            <p:spPr>
              <a:xfrm>
                <a:off x="8599200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4" name="אליפסה 813">
                <a:extLst>
                  <a:ext uri="{FF2B5EF4-FFF2-40B4-BE49-F238E27FC236}">
                    <a16:creationId xmlns:a16="http://schemas.microsoft.com/office/drawing/2014/main" id="{764079C3-987F-6400-0CF4-1A1D74AF0ABA}"/>
                  </a:ext>
                </a:extLst>
              </p:cNvPr>
              <p:cNvSpPr/>
              <p:nvPr/>
            </p:nvSpPr>
            <p:spPr>
              <a:xfrm>
                <a:off x="8746037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5" name="אליפסה 814">
                <a:extLst>
                  <a:ext uri="{FF2B5EF4-FFF2-40B4-BE49-F238E27FC236}">
                    <a16:creationId xmlns:a16="http://schemas.microsoft.com/office/drawing/2014/main" id="{66079434-9A0B-4EAF-DBAE-8E22430C3308}"/>
                  </a:ext>
                </a:extLst>
              </p:cNvPr>
              <p:cNvSpPr/>
              <p:nvPr/>
            </p:nvSpPr>
            <p:spPr>
              <a:xfrm>
                <a:off x="8892874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6" name="אליפסה 815">
                <a:extLst>
                  <a:ext uri="{FF2B5EF4-FFF2-40B4-BE49-F238E27FC236}">
                    <a16:creationId xmlns:a16="http://schemas.microsoft.com/office/drawing/2014/main" id="{C5DD7CB0-4F38-1FF9-E608-C4CA9FCF5B47}"/>
                  </a:ext>
                </a:extLst>
              </p:cNvPr>
              <p:cNvSpPr/>
              <p:nvPr/>
            </p:nvSpPr>
            <p:spPr>
              <a:xfrm>
                <a:off x="9039711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7" name="אליפסה 816">
                <a:extLst>
                  <a:ext uri="{FF2B5EF4-FFF2-40B4-BE49-F238E27FC236}">
                    <a16:creationId xmlns:a16="http://schemas.microsoft.com/office/drawing/2014/main" id="{78E93D02-3AAD-0B4C-6A22-F2840434E3E4}"/>
                  </a:ext>
                </a:extLst>
              </p:cNvPr>
              <p:cNvSpPr/>
              <p:nvPr/>
            </p:nvSpPr>
            <p:spPr>
              <a:xfrm>
                <a:off x="9186548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8" name="אליפסה 817">
                <a:extLst>
                  <a:ext uri="{FF2B5EF4-FFF2-40B4-BE49-F238E27FC236}">
                    <a16:creationId xmlns:a16="http://schemas.microsoft.com/office/drawing/2014/main" id="{59FA66D7-1B8D-1DE0-D37C-3CB4C549484C}"/>
                  </a:ext>
                </a:extLst>
              </p:cNvPr>
              <p:cNvSpPr/>
              <p:nvPr/>
            </p:nvSpPr>
            <p:spPr>
              <a:xfrm>
                <a:off x="9333385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9" name="אליפסה 818">
                <a:extLst>
                  <a:ext uri="{FF2B5EF4-FFF2-40B4-BE49-F238E27FC236}">
                    <a16:creationId xmlns:a16="http://schemas.microsoft.com/office/drawing/2014/main" id="{4193BAE2-79BD-45B8-438A-D00314D7DDCF}"/>
                  </a:ext>
                </a:extLst>
              </p:cNvPr>
              <p:cNvSpPr/>
              <p:nvPr/>
            </p:nvSpPr>
            <p:spPr>
              <a:xfrm>
                <a:off x="9480222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0" name="אליפסה 819">
                <a:extLst>
                  <a:ext uri="{FF2B5EF4-FFF2-40B4-BE49-F238E27FC236}">
                    <a16:creationId xmlns:a16="http://schemas.microsoft.com/office/drawing/2014/main" id="{3612A8F2-1227-DD7C-90AE-EB2D02BCFA38}"/>
                  </a:ext>
                </a:extLst>
              </p:cNvPr>
              <p:cNvSpPr/>
              <p:nvPr/>
            </p:nvSpPr>
            <p:spPr>
              <a:xfrm>
                <a:off x="9920735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1" name="אליפסה 820">
                <a:extLst>
                  <a:ext uri="{FF2B5EF4-FFF2-40B4-BE49-F238E27FC236}">
                    <a16:creationId xmlns:a16="http://schemas.microsoft.com/office/drawing/2014/main" id="{4CF56F23-69D1-FB91-8389-6E6BFBD51AB7}"/>
                  </a:ext>
                </a:extLst>
              </p:cNvPr>
              <p:cNvSpPr/>
              <p:nvPr/>
            </p:nvSpPr>
            <p:spPr>
              <a:xfrm>
                <a:off x="9627059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2" name="אליפסה 821">
                <a:extLst>
                  <a:ext uri="{FF2B5EF4-FFF2-40B4-BE49-F238E27FC236}">
                    <a16:creationId xmlns:a16="http://schemas.microsoft.com/office/drawing/2014/main" id="{D14A096A-D1B9-5BD9-ED4C-803CA77E51EC}"/>
                  </a:ext>
                </a:extLst>
              </p:cNvPr>
              <p:cNvSpPr/>
              <p:nvPr/>
            </p:nvSpPr>
            <p:spPr>
              <a:xfrm>
                <a:off x="9773896" y="2220640"/>
                <a:ext cx="118800" cy="11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913" name="Google Shape;1392;p103">
            <a:extLst>
              <a:ext uri="{FF2B5EF4-FFF2-40B4-BE49-F238E27FC236}">
                <a16:creationId xmlns:a16="http://schemas.microsoft.com/office/drawing/2014/main" id="{FEDA52E9-0622-BD88-20C5-E3D6919F9E66}"/>
              </a:ext>
            </a:extLst>
          </p:cNvPr>
          <p:cNvSpPr txBox="1"/>
          <p:nvPr/>
        </p:nvSpPr>
        <p:spPr>
          <a:xfrm>
            <a:off x="2210045" y="5426814"/>
            <a:ext cx="1701801" cy="523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b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EA4"/>
              </a:buClr>
              <a:buSzPts val="2800"/>
              <a:buFont typeface="Arial"/>
              <a:buNone/>
              <a:tabLst/>
              <a:defRPr/>
            </a:pPr>
            <a:r>
              <a:rPr lang="he-IL" sz="1400" b="1" dirty="0">
                <a:solidFill>
                  <a:srgbClr val="4B4B4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במ"י (</a:t>
            </a:r>
            <a:r>
              <a:rPr lang="en-US" sz="1400" b="1" dirty="0">
                <a:solidFill>
                  <a:srgbClr val="4B4B4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GAI</a:t>
            </a:r>
            <a:r>
              <a:rPr lang="he-IL" sz="1400" b="1" dirty="0">
                <a:solidFill>
                  <a:srgbClr val="4B4B4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) תסייע לעובדים בעבודתם </a:t>
            </a:r>
            <a:endParaRPr kumimoji="0" sz="1050" b="1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14" name="Google Shape;1392;p103">
            <a:extLst>
              <a:ext uri="{FF2B5EF4-FFF2-40B4-BE49-F238E27FC236}">
                <a16:creationId xmlns:a16="http://schemas.microsoft.com/office/drawing/2014/main" id="{F4A7DF26-B0E6-997C-0950-230E871CEA88}"/>
              </a:ext>
            </a:extLst>
          </p:cNvPr>
          <p:cNvSpPr txBox="1"/>
          <p:nvPr/>
        </p:nvSpPr>
        <p:spPr>
          <a:xfrm>
            <a:off x="2586813" y="3357167"/>
            <a:ext cx="948265" cy="523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b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EA4"/>
              </a:buClr>
              <a:buSzPts val="2800"/>
              <a:buFont typeface="Arial"/>
              <a:buNone/>
              <a:tabLst/>
              <a:defRPr/>
            </a:pPr>
            <a:r>
              <a:rPr lang="he-IL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39%</a:t>
            </a:r>
            <a:endParaRPr kumimoji="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437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40E8F-CA0F-0384-C915-A462FD24D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13">
            <a:extLst>
              <a:ext uri="{FF2B5EF4-FFF2-40B4-BE49-F238E27FC236}">
                <a16:creationId xmlns:a16="http://schemas.microsoft.com/office/drawing/2014/main" id="{75759F25-F116-86CD-6C10-58403B9F77C9}"/>
              </a:ext>
            </a:extLst>
          </p:cNvPr>
          <p:cNvSpPr txBox="1"/>
          <p:nvPr/>
        </p:nvSpPr>
        <p:spPr>
          <a:xfrm>
            <a:off x="0" y="428570"/>
            <a:ext cx="113125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5400" b="1" i="0" u="none" strike="noStrike" kern="1200" cap="none" spc="-1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האם הבינה המלאכותית תחליף אותך?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2772960-DB66-D6B1-F4ED-B8C5AFB75C7E}"/>
              </a:ext>
            </a:extLst>
          </p:cNvPr>
          <p:cNvSpPr txBox="1"/>
          <p:nvPr/>
        </p:nvSpPr>
        <p:spPr>
          <a:xfrm>
            <a:off x="6089254" y="2043353"/>
            <a:ext cx="51961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lang="he-I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"/>
              </a:rPr>
              <a:t>כ-20% מהמועסקים בישראל נמצאים בסיכון להחלפה על ידי בינה מלאכותית יוצרת (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"/>
              </a:rPr>
              <a:t>GAI</a:t>
            </a:r>
            <a:r>
              <a:rPr lang="he-I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"/>
              </a:rPr>
              <a:t>).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lang="he-I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"/>
              </a:rPr>
              <a:t>כדי להישאר רלוונטיים בשוק העבודה </a:t>
            </a:r>
            <a:r>
              <a:rPr lang="he-I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"/>
              </a:rPr>
              <a:t>המשתנה, עובדים אלו יידרשו לרכוש מיומנויות חדשות או לבצע הסבה מקצועית לתחומים בהם הבינה המלאכותית פועלת ככלי מסייע ולא כתחליף.</a:t>
            </a:r>
            <a:endParaRPr kumimoji="0" lang="he-IL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/>
            </a:endParaRPr>
          </a:p>
        </p:txBody>
      </p:sp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52454FF4-71D6-9543-CF1D-6D685097B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8949503"/>
              </p:ext>
            </p:extLst>
          </p:nvPr>
        </p:nvGraphicFramePr>
        <p:xfrm>
          <a:off x="941801" y="2310503"/>
          <a:ext cx="6145292" cy="3962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Google Shape;1392;p103">
            <a:extLst>
              <a:ext uri="{FF2B5EF4-FFF2-40B4-BE49-F238E27FC236}">
                <a16:creationId xmlns:a16="http://schemas.microsoft.com/office/drawing/2014/main" id="{425B2CE8-8EA5-78D6-F158-4DC59153E739}"/>
              </a:ext>
            </a:extLst>
          </p:cNvPr>
          <p:cNvSpPr txBox="1"/>
          <p:nvPr/>
        </p:nvSpPr>
        <p:spPr>
          <a:xfrm>
            <a:off x="5488140" y="1188663"/>
            <a:ext cx="5707221" cy="61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b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EA4"/>
              </a:buClr>
              <a:buSzPts val="2800"/>
              <a:buFont typeface="Arial"/>
              <a:buNone/>
              <a:tabLst/>
              <a:defRPr/>
            </a:pPr>
            <a:r>
              <a:rPr lang="he-IL" sz="3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20% מהעובדים בסכנת החלפה</a:t>
            </a:r>
            <a:endParaRPr kumimoji="0" sz="3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9" name="Google Shape;1393;p103">
            <a:extLst>
              <a:ext uri="{FF2B5EF4-FFF2-40B4-BE49-F238E27FC236}">
                <a16:creationId xmlns:a16="http://schemas.microsoft.com/office/drawing/2014/main" id="{2AB58975-8A99-069C-9E0C-D437614720DE}"/>
              </a:ext>
            </a:extLst>
          </p:cNvPr>
          <p:cNvCxnSpPr>
            <a:cxnSpLocks/>
          </p:cNvCxnSpPr>
          <p:nvPr/>
        </p:nvCxnSpPr>
        <p:spPr>
          <a:xfrm flipV="1">
            <a:off x="6113546" y="1700366"/>
            <a:ext cx="5099361" cy="7123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אליפסה 9">
            <a:extLst>
              <a:ext uri="{FF2B5EF4-FFF2-40B4-BE49-F238E27FC236}">
                <a16:creationId xmlns:a16="http://schemas.microsoft.com/office/drawing/2014/main" id="{7E71EF3D-0AEA-68F9-9E5C-0D1C64339988}"/>
              </a:ext>
            </a:extLst>
          </p:cNvPr>
          <p:cNvSpPr/>
          <p:nvPr/>
        </p:nvSpPr>
        <p:spPr>
          <a:xfrm>
            <a:off x="4886939" y="2745779"/>
            <a:ext cx="144000" cy="144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מחבר ישר 12">
            <a:extLst>
              <a:ext uri="{FF2B5EF4-FFF2-40B4-BE49-F238E27FC236}">
                <a16:creationId xmlns:a16="http://schemas.microsoft.com/office/drawing/2014/main" id="{8AA8AB42-E12F-224A-561E-37236884DC2C}"/>
              </a:ext>
            </a:extLst>
          </p:cNvPr>
          <p:cNvCxnSpPr>
            <a:cxnSpLocks/>
          </p:cNvCxnSpPr>
          <p:nvPr/>
        </p:nvCxnSpPr>
        <p:spPr>
          <a:xfrm flipV="1">
            <a:off x="4997407" y="1703785"/>
            <a:ext cx="1116139" cy="10884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03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B0DB244B-8977-A8B1-D770-4DE637EF4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9016"/>
            <a:ext cx="12192000" cy="583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7304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2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3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195</Words>
  <Application>Microsoft Office PowerPoint</Application>
  <PresentationFormat>מסך רחב</PresentationFormat>
  <Paragraphs>27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17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5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EconSansCnd</vt:lpstr>
      <vt:lpstr>Fb Jabutinski</vt:lpstr>
      <vt:lpstr>Fb Jabutinski HebEng</vt:lpstr>
      <vt:lpstr>Fb Jabutinski HebEng Black</vt:lpstr>
      <vt:lpstr>Fb Jabutinski HebEng Con</vt:lpstr>
      <vt:lpstr>Fb Jabutinski HebEng Con Bold</vt:lpstr>
      <vt:lpstr>Fb Jabutinski HebEng Light</vt:lpstr>
      <vt:lpstr>Fb JabutinskiEng Black</vt:lpstr>
      <vt:lpstr>Fb JabutinskiEng Con</vt:lpstr>
      <vt:lpstr>Fb JabutinskiEng Light</vt:lpstr>
      <vt:lpstr>Open Sans</vt:lpstr>
      <vt:lpstr>Open Sans Hebrew Light</vt:lpstr>
      <vt:lpstr>Titillium</vt:lpstr>
      <vt:lpstr>ערכת נושא Office</vt:lpstr>
      <vt:lpstr>22_ערכת נושא Office</vt:lpstr>
      <vt:lpstr>23_ערכת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דנה פרי</dc:creator>
  <cp:lastModifiedBy>דנה פרי</cp:lastModifiedBy>
  <cp:revision>11</cp:revision>
  <dcterms:created xsi:type="dcterms:W3CDTF">2025-03-13T05:53:05Z</dcterms:created>
  <dcterms:modified xsi:type="dcterms:W3CDTF">2025-03-19T06:40:55Z</dcterms:modified>
</cp:coreProperties>
</file>